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9"/>
  </p:notesMasterIdLst>
  <p:handoutMasterIdLst>
    <p:handoutMasterId r:id="rId10"/>
  </p:handoutMasterIdLst>
  <p:sldIdLst>
    <p:sldId id="260" r:id="rId5"/>
    <p:sldId id="266" r:id="rId6"/>
    <p:sldId id="267" r:id="rId7"/>
    <p:sldId id="268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emarie Smidt" initials="AS [2]" lastIdx="5" clrIdx="0">
    <p:extLst>
      <p:ext uri="{19B8F6BF-5375-455C-9EA6-DF929625EA0E}">
        <p15:presenceInfo xmlns:p15="http://schemas.microsoft.com/office/powerpoint/2012/main" userId="Annemarie Smid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2828"/>
    <a:srgbClr val="FFF0F5"/>
    <a:srgbClr val="E10019"/>
    <a:srgbClr val="D9222A"/>
    <a:srgbClr val="FF6600"/>
    <a:srgbClr val="009C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88972" autoAdjust="0"/>
  </p:normalViewPr>
  <p:slideViewPr>
    <p:cSldViewPr snapToGrid="0">
      <p:cViewPr varScale="1">
        <p:scale>
          <a:sx n="72" d="100"/>
          <a:sy n="72" d="100"/>
        </p:scale>
        <p:origin x="710" y="16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42" d="100"/>
          <a:sy n="142" d="100"/>
        </p:scale>
        <p:origin x="132" y="9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39FC6F6C-4695-95F3-0790-5D1A34A9C2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F5C22E8-B7BB-DD36-A095-663523AE6D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9D21B1-C6E4-496B-B6F4-C85A1B1D0DF9}" type="datetimeFigureOut">
              <a:rPr lang="nl-NL" smtClean="0"/>
              <a:t>28-7-2026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891858E-7E11-2799-7B12-10951291CEF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F6DA43E-407A-83C1-0C1A-90FD0770C1D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48620C-3F53-4002-AA55-D11E5C395C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42039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3CA5C3-0C06-5742-B65F-12E1AA45B6CA}" type="datetimeFigureOut">
              <a:rPr lang="nl-NL" smtClean="0"/>
              <a:t>28-7-2026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4274C-29B3-DC47-9080-57B9918ADE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588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 zonder foto -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8912FF94-3251-DA41-840E-DA641450DC3C}"/>
              </a:ext>
            </a:extLst>
          </p:cNvPr>
          <p:cNvSpPr/>
          <p:nvPr userDrawn="1"/>
        </p:nvSpPr>
        <p:spPr>
          <a:xfrm>
            <a:off x="0" y="-18178"/>
            <a:ext cx="12192000" cy="6876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080000" y="900000"/>
            <a:ext cx="10249800" cy="12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4800" b="1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een titel te maken</a:t>
            </a:r>
            <a:endParaRPr lang="en-US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080000" y="2880000"/>
            <a:ext cx="5016000" cy="792000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voor de ondertitel</a:t>
            </a:r>
            <a:endParaRPr lang="en-US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CE6B724-6B58-4515-B463-84D4E794F73B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TITELDIA zonder foto</a:t>
            </a:r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9DDDC935-1BA6-2B6D-40C7-D9175159F8E8}"/>
              </a:ext>
            </a:extLst>
          </p:cNvPr>
          <p:cNvSpPr/>
          <p:nvPr userDrawn="1"/>
        </p:nvSpPr>
        <p:spPr>
          <a:xfrm>
            <a:off x="8244363" y="4979803"/>
            <a:ext cx="7895272" cy="7895272"/>
          </a:xfrm>
          <a:prstGeom prst="ellipse">
            <a:avLst/>
          </a:prstGeom>
          <a:solidFill>
            <a:schemeClr val="tx2">
              <a:alpha val="0"/>
            </a:schemeClr>
          </a:solidFill>
          <a:ln w="19050"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0" name="Groep 19">
            <a:extLst>
              <a:ext uri="{FF2B5EF4-FFF2-40B4-BE49-F238E27FC236}">
                <a16:creationId xmlns:a16="http://schemas.microsoft.com/office/drawing/2014/main" id="{85CB92C8-B47B-1DB5-7729-BC43E8E2C66C}"/>
              </a:ext>
            </a:extLst>
          </p:cNvPr>
          <p:cNvGrpSpPr/>
          <p:nvPr userDrawn="1"/>
        </p:nvGrpSpPr>
        <p:grpSpPr>
          <a:xfrm>
            <a:off x="9821287" y="4487287"/>
            <a:ext cx="1900550" cy="1900550"/>
            <a:chOff x="9170168" y="3895204"/>
            <a:chExt cx="2028472" cy="2028472"/>
          </a:xfrm>
        </p:grpSpPr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2C64A5D1-781C-7F72-BA57-E5ED2B288AEE}"/>
                </a:ext>
              </a:extLst>
            </p:cNvPr>
            <p:cNvSpPr/>
            <p:nvPr userDrawn="1"/>
          </p:nvSpPr>
          <p:spPr>
            <a:xfrm>
              <a:off x="9170168" y="3895204"/>
              <a:ext cx="2028472" cy="202847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19" name="Afbeelding 18" descr="Afbeelding met tekst, teken, donker&#10;&#10;Automatisch gegenereerde beschrijving">
              <a:extLst>
                <a:ext uri="{FF2B5EF4-FFF2-40B4-BE49-F238E27FC236}">
                  <a16:creationId xmlns:a16="http://schemas.microsoft.com/office/drawing/2014/main" id="{9F9E94E4-970C-ABE0-3BD1-CFF33C3F72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4531" y="4471787"/>
              <a:ext cx="1554349" cy="806473"/>
            </a:xfrm>
            <a:prstGeom prst="rect">
              <a:avLst/>
            </a:prstGeom>
          </p:spPr>
        </p:pic>
      </p:grpSp>
      <p:sp>
        <p:nvSpPr>
          <p:cNvPr id="5" name="Ovaal 4">
            <a:extLst>
              <a:ext uri="{FF2B5EF4-FFF2-40B4-BE49-F238E27FC236}">
                <a16:creationId xmlns:a16="http://schemas.microsoft.com/office/drawing/2014/main" id="{65FD8C9B-C8B2-1B88-5614-C4EE28C0DDEB}"/>
              </a:ext>
            </a:extLst>
          </p:cNvPr>
          <p:cNvSpPr/>
          <p:nvPr userDrawn="1"/>
        </p:nvSpPr>
        <p:spPr>
          <a:xfrm>
            <a:off x="-630000" y="486000"/>
            <a:ext cx="1259999" cy="1259999"/>
          </a:xfrm>
          <a:prstGeom prst="ellipse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D020F31D-16E7-2D68-BEED-911A45D643ED}"/>
              </a:ext>
            </a:extLst>
          </p:cNvPr>
          <p:cNvSpPr/>
          <p:nvPr userDrawn="1"/>
        </p:nvSpPr>
        <p:spPr>
          <a:xfrm>
            <a:off x="-2543837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B2CCED2E-A152-0459-921C-B728FF8138AD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443FEF0-0C19-018F-E4C7-7A9BD35F2740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7548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met foto zonder nummer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4C18AF33-AFA4-8626-E3E1-133E84EAA45C}"/>
              </a:ext>
            </a:extLst>
          </p:cNvPr>
          <p:cNvSpPr/>
          <p:nvPr userDrawn="1"/>
        </p:nvSpPr>
        <p:spPr>
          <a:xfrm>
            <a:off x="0" y="-18178"/>
            <a:ext cx="12192000" cy="687617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7A5466A5-C181-5480-3D4A-1E5CDBCC14C7}"/>
              </a:ext>
            </a:extLst>
          </p:cNvPr>
          <p:cNvSpPr/>
          <p:nvPr userDrawn="1"/>
        </p:nvSpPr>
        <p:spPr>
          <a:xfrm>
            <a:off x="1692445" y="-974556"/>
            <a:ext cx="8807111" cy="8807111"/>
          </a:xfrm>
          <a:prstGeom prst="ellipse">
            <a:avLst/>
          </a:prstGeom>
          <a:solidFill>
            <a:schemeClr val="bg1">
              <a:alpha val="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4AFF6164-788A-2F07-5C94-A2A4A992139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83000" y="-693090"/>
            <a:ext cx="8226000" cy="8226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288000" marR="0" indent="-288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400"/>
            </a:lvl1pPr>
          </a:lstStyle>
          <a:p>
            <a:pPr marL="288000" marR="0" lvl="0" indent="-288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nl-NL" dirty="0"/>
              <a:t>Klik op het afbeeldingspictogram </a:t>
            </a:r>
            <a:br>
              <a:rPr lang="nl-NL" dirty="0"/>
            </a:br>
            <a:r>
              <a:rPr lang="nl-NL" dirty="0"/>
              <a:t>en voeg je eigen foto in</a:t>
            </a:r>
            <a:r>
              <a:rPr lang="nl-NL" noProof="0" dirty="0"/>
              <a:t>.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E16A2DC-2249-8BF5-A895-A8166290D6F1}"/>
              </a:ext>
            </a:extLst>
          </p:cNvPr>
          <p:cNvSpPr txBox="1"/>
          <p:nvPr userDrawn="1"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titelDIA MET FOTO zonder nummer (paars)</a:t>
            </a: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C83A9844-A454-FC40-3A57-EEF99DDEEC30}"/>
              </a:ext>
            </a:extLst>
          </p:cNvPr>
          <p:cNvGrpSpPr/>
          <p:nvPr userDrawn="1"/>
        </p:nvGrpSpPr>
        <p:grpSpPr>
          <a:xfrm>
            <a:off x="9821287" y="4487287"/>
            <a:ext cx="1900550" cy="1900550"/>
            <a:chOff x="9170168" y="3895204"/>
            <a:chExt cx="2028472" cy="2028472"/>
          </a:xfrm>
        </p:grpSpPr>
        <p:sp>
          <p:nvSpPr>
            <p:cNvPr id="7" name="Ovaal 6">
              <a:extLst>
                <a:ext uri="{FF2B5EF4-FFF2-40B4-BE49-F238E27FC236}">
                  <a16:creationId xmlns:a16="http://schemas.microsoft.com/office/drawing/2014/main" id="{8DF55206-6367-0AD6-EBFE-6D7A44FA21AA}"/>
                </a:ext>
              </a:extLst>
            </p:cNvPr>
            <p:cNvSpPr/>
            <p:nvPr userDrawn="1"/>
          </p:nvSpPr>
          <p:spPr>
            <a:xfrm>
              <a:off x="9170168" y="3895204"/>
              <a:ext cx="2028472" cy="202847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8" name="Afbeelding 7" descr="Afbeelding met tekst, teken, donker&#10;&#10;Automatisch gegenereerde beschrijving">
              <a:extLst>
                <a:ext uri="{FF2B5EF4-FFF2-40B4-BE49-F238E27FC236}">
                  <a16:creationId xmlns:a16="http://schemas.microsoft.com/office/drawing/2014/main" id="{B10F7AF5-B350-AF8B-DC0A-9A5FF32942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4531" y="4471787"/>
              <a:ext cx="1554349" cy="806473"/>
            </a:xfrm>
            <a:prstGeom prst="rect">
              <a:avLst/>
            </a:prstGeom>
          </p:spPr>
        </p:pic>
      </p:grpSp>
      <p:sp>
        <p:nvSpPr>
          <p:cNvPr id="9" name="Rechthoek 8">
            <a:extLst>
              <a:ext uri="{FF2B5EF4-FFF2-40B4-BE49-F238E27FC236}">
                <a16:creationId xmlns:a16="http://schemas.microsoft.com/office/drawing/2014/main" id="{D47069C1-9184-5C17-EB7E-26740823B3D8}"/>
              </a:ext>
            </a:extLst>
          </p:cNvPr>
          <p:cNvSpPr/>
          <p:nvPr userDrawn="1"/>
        </p:nvSpPr>
        <p:spPr>
          <a:xfrm>
            <a:off x="-2543837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83F6CC9-93CC-C023-C49D-203DEBEB0B22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678AC736-B610-3552-0CEB-AD82FA352318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9926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met foto zonder nummer -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4C18AF33-AFA4-8626-E3E1-133E84EAA45C}"/>
              </a:ext>
            </a:extLst>
          </p:cNvPr>
          <p:cNvSpPr/>
          <p:nvPr userDrawn="1"/>
        </p:nvSpPr>
        <p:spPr>
          <a:xfrm>
            <a:off x="0" y="-18178"/>
            <a:ext cx="12192000" cy="68761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7A5466A5-C181-5480-3D4A-1E5CDBCC14C7}"/>
              </a:ext>
            </a:extLst>
          </p:cNvPr>
          <p:cNvSpPr/>
          <p:nvPr userDrawn="1"/>
        </p:nvSpPr>
        <p:spPr>
          <a:xfrm>
            <a:off x="1692445" y="-974556"/>
            <a:ext cx="8807111" cy="8807111"/>
          </a:xfrm>
          <a:prstGeom prst="ellipse">
            <a:avLst/>
          </a:prstGeom>
          <a:solidFill>
            <a:schemeClr val="bg1">
              <a:alpha val="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4AFF6164-788A-2F07-5C94-A2A4A992139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83000" y="-693090"/>
            <a:ext cx="8226000" cy="8226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288000" marR="0" indent="-288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400"/>
            </a:lvl1pPr>
          </a:lstStyle>
          <a:p>
            <a:pPr marL="288000" marR="0" lvl="0" indent="-288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nl-NL" dirty="0"/>
              <a:t>Klik op het afbeeldingspictogram </a:t>
            </a:r>
            <a:br>
              <a:rPr lang="nl-NL" dirty="0"/>
            </a:br>
            <a:r>
              <a:rPr lang="nl-NL" dirty="0"/>
              <a:t>en voeg je eigen foto in</a:t>
            </a:r>
            <a:r>
              <a:rPr lang="nl-NL" noProof="0" dirty="0"/>
              <a:t>.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E16A2DC-2249-8BF5-A895-A8166290D6F1}"/>
              </a:ext>
            </a:extLst>
          </p:cNvPr>
          <p:cNvSpPr txBox="1"/>
          <p:nvPr userDrawn="1"/>
        </p:nvSpPr>
        <p:spPr>
          <a:xfrm>
            <a:off x="4116000" y="-237020"/>
            <a:ext cx="3960000" cy="40350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titelDIA MET FOTO zonder nummer (turquoise)</a:t>
            </a: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C83A9844-A454-FC40-3A57-EEF99DDEEC30}"/>
              </a:ext>
            </a:extLst>
          </p:cNvPr>
          <p:cNvGrpSpPr/>
          <p:nvPr userDrawn="1"/>
        </p:nvGrpSpPr>
        <p:grpSpPr>
          <a:xfrm>
            <a:off x="9821287" y="4487287"/>
            <a:ext cx="1900550" cy="1900550"/>
            <a:chOff x="9170168" y="3895204"/>
            <a:chExt cx="2028472" cy="2028472"/>
          </a:xfrm>
        </p:grpSpPr>
        <p:sp>
          <p:nvSpPr>
            <p:cNvPr id="7" name="Ovaal 6">
              <a:extLst>
                <a:ext uri="{FF2B5EF4-FFF2-40B4-BE49-F238E27FC236}">
                  <a16:creationId xmlns:a16="http://schemas.microsoft.com/office/drawing/2014/main" id="{8DF55206-6367-0AD6-EBFE-6D7A44FA21AA}"/>
                </a:ext>
              </a:extLst>
            </p:cNvPr>
            <p:cNvSpPr/>
            <p:nvPr userDrawn="1"/>
          </p:nvSpPr>
          <p:spPr>
            <a:xfrm>
              <a:off x="9170168" y="3895204"/>
              <a:ext cx="2028472" cy="202847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8" name="Afbeelding 7" descr="Afbeelding met tekst, teken, donker&#10;&#10;Automatisch gegenereerde beschrijving">
              <a:extLst>
                <a:ext uri="{FF2B5EF4-FFF2-40B4-BE49-F238E27FC236}">
                  <a16:creationId xmlns:a16="http://schemas.microsoft.com/office/drawing/2014/main" id="{B10F7AF5-B350-AF8B-DC0A-9A5FF32942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4531" y="4471787"/>
              <a:ext cx="1554349" cy="806473"/>
            </a:xfrm>
            <a:prstGeom prst="rect">
              <a:avLst/>
            </a:prstGeom>
          </p:spPr>
        </p:pic>
      </p:grpSp>
      <p:sp>
        <p:nvSpPr>
          <p:cNvPr id="9" name="Rechthoek 8">
            <a:extLst>
              <a:ext uri="{FF2B5EF4-FFF2-40B4-BE49-F238E27FC236}">
                <a16:creationId xmlns:a16="http://schemas.microsoft.com/office/drawing/2014/main" id="{930F296F-9618-265A-6D86-DDBF7D34616F}"/>
              </a:ext>
            </a:extLst>
          </p:cNvPr>
          <p:cNvSpPr/>
          <p:nvPr userDrawn="1"/>
        </p:nvSpPr>
        <p:spPr>
          <a:xfrm>
            <a:off x="-2543837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3C98E465-BFDD-EBF3-70AE-3417BB3A5572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03704176-4B1C-4AC5-6F9F-8FD824655E73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9721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 -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900000"/>
            <a:ext cx="10249200" cy="1260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080000" y="2880000"/>
            <a:ext cx="10249200" cy="3102675"/>
          </a:xfrm>
        </p:spPr>
        <p:txBody>
          <a:bodyPr/>
          <a:lstStyle>
            <a:lvl1pPr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631A57E-AFC2-43F7-8E0B-1D68531D3ABF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 en object (wit)</a:t>
            </a:r>
          </a:p>
        </p:txBody>
      </p:sp>
    </p:spTree>
    <p:extLst>
      <p:ext uri="{BB962C8B-B14F-4D97-AF65-F5344CB8AC3E}">
        <p14:creationId xmlns:p14="http://schemas.microsoft.com/office/powerpoint/2010/main" val="3877281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 - R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162C04D6-F0A9-4869-1CF9-BB4859245727}"/>
              </a:ext>
            </a:extLst>
          </p:cNvPr>
          <p:cNvSpPr/>
          <p:nvPr userDrawn="1"/>
        </p:nvSpPr>
        <p:spPr>
          <a:xfrm>
            <a:off x="0" y="-18178"/>
            <a:ext cx="12192000" cy="687617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90A1B2B8-3914-392B-A6BB-00649332BB95}"/>
              </a:ext>
            </a:extLst>
          </p:cNvPr>
          <p:cNvSpPr/>
          <p:nvPr userDrawn="1"/>
        </p:nvSpPr>
        <p:spPr>
          <a:xfrm>
            <a:off x="8244363" y="4979803"/>
            <a:ext cx="7895272" cy="7895272"/>
          </a:xfrm>
          <a:prstGeom prst="ellipse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D403990B-0A62-EE4E-996F-58843D3C4A2E}"/>
              </a:ext>
            </a:extLst>
          </p:cNvPr>
          <p:cNvSpPr/>
          <p:nvPr userDrawn="1"/>
        </p:nvSpPr>
        <p:spPr>
          <a:xfrm>
            <a:off x="-630000" y="484629"/>
            <a:ext cx="1259999" cy="1259999"/>
          </a:xfrm>
          <a:prstGeom prst="ellipse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CC8A40F1-488C-AD8D-F534-C79AC4E0C41E}"/>
              </a:ext>
            </a:extLst>
          </p:cNvPr>
          <p:cNvCxnSpPr>
            <a:cxnSpLocks/>
          </p:cNvCxnSpPr>
          <p:nvPr userDrawn="1"/>
        </p:nvCxnSpPr>
        <p:spPr>
          <a:xfrm>
            <a:off x="-1121089" y="6129222"/>
            <a:ext cx="1" cy="318374"/>
          </a:xfrm>
          <a:prstGeom prst="straightConnector1">
            <a:avLst/>
          </a:prstGeom>
          <a:ln>
            <a:solidFill>
              <a:srgbClr val="515F67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B32C1D6D-F519-1D6B-D92B-E3DE5BB7648A}"/>
              </a:ext>
            </a:extLst>
          </p:cNvPr>
          <p:cNvCxnSpPr>
            <a:cxnSpLocks/>
          </p:cNvCxnSpPr>
          <p:nvPr userDrawn="1"/>
        </p:nvCxnSpPr>
        <p:spPr>
          <a:xfrm>
            <a:off x="-1121089" y="6129222"/>
            <a:ext cx="1" cy="318374"/>
          </a:xfrm>
          <a:prstGeom prst="straightConnector1">
            <a:avLst/>
          </a:prstGeom>
          <a:ln>
            <a:solidFill>
              <a:srgbClr val="515F67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C08088B6-D776-28C7-5272-E55C40A69030}"/>
              </a:ext>
            </a:extLst>
          </p:cNvPr>
          <p:cNvCxnSpPr>
            <a:cxnSpLocks/>
          </p:cNvCxnSpPr>
          <p:nvPr userDrawn="1"/>
        </p:nvCxnSpPr>
        <p:spPr>
          <a:xfrm>
            <a:off x="-1121089" y="6129222"/>
            <a:ext cx="1" cy="318374"/>
          </a:xfrm>
          <a:prstGeom prst="straightConnector1">
            <a:avLst/>
          </a:prstGeom>
          <a:ln>
            <a:solidFill>
              <a:srgbClr val="515F67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Rechte verbindingslijn met pijl 22">
            <a:extLst>
              <a:ext uri="{FF2B5EF4-FFF2-40B4-BE49-F238E27FC236}">
                <a16:creationId xmlns:a16="http://schemas.microsoft.com/office/drawing/2014/main" id="{AC56104E-29B3-AC11-BC09-CE02D173B835}"/>
              </a:ext>
            </a:extLst>
          </p:cNvPr>
          <p:cNvCxnSpPr>
            <a:cxnSpLocks/>
          </p:cNvCxnSpPr>
          <p:nvPr userDrawn="1"/>
        </p:nvCxnSpPr>
        <p:spPr>
          <a:xfrm>
            <a:off x="-1121089" y="6129222"/>
            <a:ext cx="1" cy="318374"/>
          </a:xfrm>
          <a:prstGeom prst="straightConnector1">
            <a:avLst/>
          </a:prstGeom>
          <a:ln>
            <a:solidFill>
              <a:srgbClr val="515F67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900000"/>
            <a:ext cx="10249200" cy="12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3CAAD80-5083-4E39-80FC-83B1EBE8A588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 en OBJECT (ROOD)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EA8C83B-5671-CE1F-C574-3A195BB046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9263" y="5830480"/>
            <a:ext cx="1094323" cy="565200"/>
          </a:xfrm>
          <a:prstGeom prst="rect">
            <a:avLst/>
          </a:prstGeom>
        </p:spPr>
      </p:pic>
      <p:sp>
        <p:nvSpPr>
          <p:cNvPr id="26" name="Rechthoek 25">
            <a:extLst>
              <a:ext uri="{FF2B5EF4-FFF2-40B4-BE49-F238E27FC236}">
                <a16:creationId xmlns:a16="http://schemas.microsoft.com/office/drawing/2014/main" id="{8130BA13-32E3-ADBF-17AC-DE7C8E5B20D1}"/>
              </a:ext>
            </a:extLst>
          </p:cNvPr>
          <p:cNvSpPr/>
          <p:nvPr userDrawn="1"/>
        </p:nvSpPr>
        <p:spPr>
          <a:xfrm>
            <a:off x="-2543837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759F6458-C469-3D43-B019-39C3EB260030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E86F120D-3262-39BA-B36F-0A2E7C88C211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6379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 -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162C04D6-F0A9-4869-1CF9-BB4859245727}"/>
              </a:ext>
            </a:extLst>
          </p:cNvPr>
          <p:cNvSpPr/>
          <p:nvPr userDrawn="1"/>
        </p:nvSpPr>
        <p:spPr>
          <a:xfrm>
            <a:off x="0" y="-18178"/>
            <a:ext cx="12192000" cy="687617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90A1B2B8-3914-392B-A6BB-00649332BB95}"/>
              </a:ext>
            </a:extLst>
          </p:cNvPr>
          <p:cNvSpPr/>
          <p:nvPr userDrawn="1"/>
        </p:nvSpPr>
        <p:spPr>
          <a:xfrm>
            <a:off x="8244363" y="4979803"/>
            <a:ext cx="7895272" cy="7895272"/>
          </a:xfrm>
          <a:prstGeom prst="ellipse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900000"/>
            <a:ext cx="10249200" cy="12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3CAAD80-5083-4E39-80FC-83B1EBE8A588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 en OBJECT (Blauw)</a:t>
            </a: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D403990B-0A62-EE4E-996F-58843D3C4A2E}"/>
              </a:ext>
            </a:extLst>
          </p:cNvPr>
          <p:cNvSpPr/>
          <p:nvPr userDrawn="1"/>
        </p:nvSpPr>
        <p:spPr>
          <a:xfrm>
            <a:off x="-630000" y="484629"/>
            <a:ext cx="1259999" cy="1259999"/>
          </a:xfrm>
          <a:prstGeom prst="ellipse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1BFF7BD-5991-1F25-D950-6491870764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9263" y="5830480"/>
            <a:ext cx="1094323" cy="565200"/>
          </a:xfrm>
          <a:prstGeom prst="rect">
            <a:avLst/>
          </a:prstGeom>
        </p:spPr>
      </p:pic>
      <p:sp>
        <p:nvSpPr>
          <p:cNvPr id="26" name="Rechthoek 25">
            <a:extLst>
              <a:ext uri="{FF2B5EF4-FFF2-40B4-BE49-F238E27FC236}">
                <a16:creationId xmlns:a16="http://schemas.microsoft.com/office/drawing/2014/main" id="{9E7F1BB6-2522-5E12-FC97-CC9C1E7B4B5B}"/>
              </a:ext>
            </a:extLst>
          </p:cNvPr>
          <p:cNvSpPr/>
          <p:nvPr userDrawn="1"/>
        </p:nvSpPr>
        <p:spPr>
          <a:xfrm>
            <a:off x="-2543837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1CC8E375-CE31-E834-1CD1-7ADFC5DB1607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7A2A6AD0-28C8-B564-085C-AC4458F75FE1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85704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162C04D6-F0A9-4869-1CF9-BB4859245727}"/>
              </a:ext>
            </a:extLst>
          </p:cNvPr>
          <p:cNvSpPr/>
          <p:nvPr userDrawn="1"/>
        </p:nvSpPr>
        <p:spPr>
          <a:xfrm>
            <a:off x="0" y="-18178"/>
            <a:ext cx="12192000" cy="687617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90A1B2B8-3914-392B-A6BB-00649332BB95}"/>
              </a:ext>
            </a:extLst>
          </p:cNvPr>
          <p:cNvSpPr/>
          <p:nvPr userDrawn="1"/>
        </p:nvSpPr>
        <p:spPr>
          <a:xfrm>
            <a:off x="8244363" y="4979803"/>
            <a:ext cx="7895272" cy="7895272"/>
          </a:xfrm>
          <a:prstGeom prst="ellipse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900000"/>
            <a:ext cx="10249200" cy="12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3CAAD80-5083-4E39-80FC-83B1EBE8A588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 en OBJECT (Blauw)</a:t>
            </a: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D403990B-0A62-EE4E-996F-58843D3C4A2E}"/>
              </a:ext>
            </a:extLst>
          </p:cNvPr>
          <p:cNvSpPr/>
          <p:nvPr userDrawn="1"/>
        </p:nvSpPr>
        <p:spPr>
          <a:xfrm>
            <a:off x="-630000" y="484629"/>
            <a:ext cx="1259999" cy="1259999"/>
          </a:xfrm>
          <a:prstGeom prst="ellipse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B04F701-67F3-D729-E6EF-A9E4C37B57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9263" y="5830480"/>
            <a:ext cx="1094323" cy="565200"/>
          </a:xfrm>
          <a:prstGeom prst="rect">
            <a:avLst/>
          </a:prstGeom>
        </p:spPr>
      </p:pic>
      <p:sp>
        <p:nvSpPr>
          <p:cNvPr id="26" name="Rechthoek 25">
            <a:extLst>
              <a:ext uri="{FF2B5EF4-FFF2-40B4-BE49-F238E27FC236}">
                <a16:creationId xmlns:a16="http://schemas.microsoft.com/office/drawing/2014/main" id="{EB77C8E4-FFB1-5EFB-C307-C74E4D29BEC7}"/>
              </a:ext>
            </a:extLst>
          </p:cNvPr>
          <p:cNvSpPr/>
          <p:nvPr userDrawn="1"/>
        </p:nvSpPr>
        <p:spPr>
          <a:xfrm>
            <a:off x="-2543837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95B58C7F-5D77-19CB-E35B-C79003317195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CBA0CD7A-86DF-03EA-2085-120F7577EAE6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17310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 -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162C04D6-F0A9-4869-1CF9-BB4859245727}"/>
              </a:ext>
            </a:extLst>
          </p:cNvPr>
          <p:cNvSpPr/>
          <p:nvPr userDrawn="1"/>
        </p:nvSpPr>
        <p:spPr>
          <a:xfrm>
            <a:off x="0" y="-18178"/>
            <a:ext cx="12192000" cy="68761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90A1B2B8-3914-392B-A6BB-00649332BB95}"/>
              </a:ext>
            </a:extLst>
          </p:cNvPr>
          <p:cNvSpPr/>
          <p:nvPr userDrawn="1"/>
        </p:nvSpPr>
        <p:spPr>
          <a:xfrm>
            <a:off x="8244363" y="4979803"/>
            <a:ext cx="7895272" cy="7895272"/>
          </a:xfrm>
          <a:prstGeom prst="ellipse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900000"/>
            <a:ext cx="10249200" cy="12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3CAAD80-5083-4E39-80FC-83B1EBE8A588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 en OBJECT (Turquoise)</a:t>
            </a: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D403990B-0A62-EE4E-996F-58843D3C4A2E}"/>
              </a:ext>
            </a:extLst>
          </p:cNvPr>
          <p:cNvSpPr/>
          <p:nvPr userDrawn="1"/>
        </p:nvSpPr>
        <p:spPr>
          <a:xfrm>
            <a:off x="-630000" y="484629"/>
            <a:ext cx="1259999" cy="1259999"/>
          </a:xfrm>
          <a:prstGeom prst="ellipse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0398EE9-85A8-4964-2831-D47FBCD8FE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9263" y="5830480"/>
            <a:ext cx="1094323" cy="565200"/>
          </a:xfrm>
          <a:prstGeom prst="rect">
            <a:avLst/>
          </a:prstGeom>
        </p:spPr>
      </p:pic>
      <p:sp>
        <p:nvSpPr>
          <p:cNvPr id="26" name="Rechthoek 25">
            <a:extLst>
              <a:ext uri="{FF2B5EF4-FFF2-40B4-BE49-F238E27FC236}">
                <a16:creationId xmlns:a16="http://schemas.microsoft.com/office/drawing/2014/main" id="{E5C41FC0-599B-B73B-1432-BA51FD0300B4}"/>
              </a:ext>
            </a:extLst>
          </p:cNvPr>
          <p:cNvSpPr/>
          <p:nvPr userDrawn="1"/>
        </p:nvSpPr>
        <p:spPr>
          <a:xfrm>
            <a:off x="-2543837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D5F3D7F5-C3BB-9FD4-5D37-DDD455C4E2A7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01559519-41A0-9677-F3A4-1AE4DCEAF16B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6266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 - Wit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vak 10">
            <a:extLst>
              <a:ext uri="{FF2B5EF4-FFF2-40B4-BE49-F238E27FC236}">
                <a16:creationId xmlns:a16="http://schemas.microsoft.com/office/drawing/2014/main" id="{7A595EE6-BDA6-43DD-955F-79046DE607D5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 en object (wit + foto)</a:t>
            </a: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ADF6C900-60E7-A46C-DFFC-FFFB1BA0DB1E}"/>
              </a:ext>
            </a:extLst>
          </p:cNvPr>
          <p:cNvSpPr/>
          <p:nvPr userDrawn="1"/>
        </p:nvSpPr>
        <p:spPr>
          <a:xfrm>
            <a:off x="0" y="-18178"/>
            <a:ext cx="12192000" cy="6876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2" name="Ovaal 21">
            <a:extLst>
              <a:ext uri="{FF2B5EF4-FFF2-40B4-BE49-F238E27FC236}">
                <a16:creationId xmlns:a16="http://schemas.microsoft.com/office/drawing/2014/main" id="{FCB8F3B4-83CA-ACFE-A285-7C71ADEBC7BC}"/>
              </a:ext>
            </a:extLst>
          </p:cNvPr>
          <p:cNvSpPr/>
          <p:nvPr userDrawn="1"/>
        </p:nvSpPr>
        <p:spPr>
          <a:xfrm>
            <a:off x="6684443" y="1360203"/>
            <a:ext cx="11015114" cy="11015114"/>
          </a:xfrm>
          <a:prstGeom prst="ellipse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66F575A1-3AC3-DD1D-B1FE-7B654EB8B1A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08203" y="726501"/>
            <a:ext cx="5404997" cy="540499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>
            <a:lvl1pPr marL="0" indent="0" algn="ctr">
              <a:buNone/>
              <a:defRPr sz="1400" baseline="0"/>
            </a:lvl1pPr>
          </a:lstStyle>
          <a:p>
            <a:r>
              <a:rPr lang="nl-NL" dirty="0"/>
              <a:t>Klik op het </a:t>
            </a:r>
            <a:br>
              <a:rPr lang="nl-NL" dirty="0"/>
            </a:br>
            <a:r>
              <a:rPr lang="nl-NL" dirty="0"/>
              <a:t>afbeeldingspictogram en </a:t>
            </a:r>
            <a:br>
              <a:rPr lang="nl-NL" dirty="0"/>
            </a:br>
            <a:r>
              <a:rPr lang="nl-NL" dirty="0"/>
              <a:t>voeg je eigen foto in</a:t>
            </a:r>
            <a:r>
              <a:rPr lang="nl-NL" noProof="0" dirty="0"/>
              <a:t>.</a:t>
            </a: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82D49C2D-4D14-B5F2-054E-B680D6E464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900000"/>
            <a:ext cx="5040000" cy="90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een titel </a:t>
            </a:r>
            <a:br>
              <a:rPr lang="nl-NL" dirty="0"/>
            </a:br>
            <a:r>
              <a:rPr lang="nl-NL" dirty="0"/>
              <a:t>te maken</a:t>
            </a:r>
            <a:endParaRPr lang="en-US" dirty="0"/>
          </a:p>
        </p:txBody>
      </p:sp>
      <p:sp>
        <p:nvSpPr>
          <p:cNvPr id="26" name="Tijdelijke aanduiding voor tekst 2">
            <a:extLst>
              <a:ext uri="{FF2B5EF4-FFF2-40B4-BE49-F238E27FC236}">
                <a16:creationId xmlns:a16="http://schemas.microsoft.com/office/drawing/2014/main" id="{209F3AFB-8FA4-6D0D-AE55-CDE316D3CCA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1080000" y="2250000"/>
            <a:ext cx="5040000" cy="10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buFont typeface="Arial" panose="020B0604020202020204" pitchFamily="34" charset="0"/>
              <a:buNone/>
              <a:defRPr sz="1800"/>
            </a:lvl1pPr>
            <a:lvl2pPr>
              <a:buFont typeface="Arial" panose="020B0604020202020204" pitchFamily="34" charset="0"/>
              <a:buNone/>
              <a:defRPr sz="1800"/>
            </a:lvl2pPr>
            <a:lvl3pPr>
              <a:buFont typeface="Arial" panose="020B0604020202020204" pitchFamily="34" charset="0"/>
              <a:buNone/>
              <a:defRPr sz="1800"/>
            </a:lvl3pPr>
            <a:lvl4pPr>
              <a:buFont typeface="Arial" panose="020B0604020202020204" pitchFamily="34" charset="0"/>
              <a:buNone/>
              <a:defRPr sz="1800"/>
            </a:lvl4pPr>
            <a:lvl5pPr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nl-NL" dirty="0"/>
              <a:t>Klik om de tekst in te plakken</a:t>
            </a:r>
            <a:endParaRPr lang="en-US" dirty="0"/>
          </a:p>
        </p:txBody>
      </p:sp>
      <p:sp>
        <p:nvSpPr>
          <p:cNvPr id="27" name="Ovaal 26">
            <a:extLst>
              <a:ext uri="{FF2B5EF4-FFF2-40B4-BE49-F238E27FC236}">
                <a16:creationId xmlns:a16="http://schemas.microsoft.com/office/drawing/2014/main" id="{17DE97B5-E08C-53DC-7648-A3619B276EDB}"/>
              </a:ext>
            </a:extLst>
          </p:cNvPr>
          <p:cNvSpPr/>
          <p:nvPr userDrawn="1"/>
        </p:nvSpPr>
        <p:spPr>
          <a:xfrm>
            <a:off x="-630000" y="486000"/>
            <a:ext cx="1259999" cy="1259999"/>
          </a:xfrm>
          <a:prstGeom prst="ellipse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5E64993D-A00F-D3B0-6DD6-C32726E989D9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1080000" y="3600000"/>
            <a:ext cx="5016000" cy="2209531"/>
          </a:xfrm>
        </p:spPr>
        <p:txBody>
          <a:bodyPr>
            <a:normAutofit/>
          </a:bodyPr>
          <a:lstStyle>
            <a:lvl1pPr marL="288000"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pic>
        <p:nvPicPr>
          <p:cNvPr id="2" name="Afbeelding 1" descr="Afbeelding met tekst, teken, donker&#10;&#10;Automatisch gegenereerde beschrijving">
            <a:extLst>
              <a:ext uri="{FF2B5EF4-FFF2-40B4-BE49-F238E27FC236}">
                <a16:creationId xmlns:a16="http://schemas.microsoft.com/office/drawing/2014/main" id="{DA248BE1-5E6C-DF7D-3B99-9BAADE4219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045" y="5830480"/>
            <a:ext cx="1092541" cy="566864"/>
          </a:xfrm>
          <a:prstGeom prst="rect">
            <a:avLst/>
          </a:prstGeom>
        </p:spPr>
      </p:pic>
      <p:sp>
        <p:nvSpPr>
          <p:cNvPr id="28" name="Rechthoek 27">
            <a:extLst>
              <a:ext uri="{FF2B5EF4-FFF2-40B4-BE49-F238E27FC236}">
                <a16:creationId xmlns:a16="http://schemas.microsoft.com/office/drawing/2014/main" id="{0F816AF9-09C7-3A60-E8CB-33890B375643}"/>
              </a:ext>
            </a:extLst>
          </p:cNvPr>
          <p:cNvSpPr/>
          <p:nvPr userDrawn="1"/>
        </p:nvSpPr>
        <p:spPr>
          <a:xfrm>
            <a:off x="-2543837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D227CB13-8842-63F9-6439-D5AF35B7E6AB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78303BAC-178A-8764-4BA6-CDE972BAA85D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8049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jdlijn -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>
            <a:extLst>
              <a:ext uri="{FF2B5EF4-FFF2-40B4-BE49-F238E27FC236}">
                <a16:creationId xmlns:a16="http://schemas.microsoft.com/office/drawing/2014/main" id="{ADF6C900-60E7-A46C-DFFC-FFFB1BA0DB1E}"/>
              </a:ext>
            </a:extLst>
          </p:cNvPr>
          <p:cNvSpPr/>
          <p:nvPr userDrawn="1"/>
        </p:nvSpPr>
        <p:spPr>
          <a:xfrm>
            <a:off x="-1" y="0"/>
            <a:ext cx="12192000" cy="6876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7A595EE6-BDA6-43DD-955F-79046DE607D5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Tijdlijn + titel (links)</a:t>
            </a: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82D49C2D-4D14-B5F2-054E-B680D6E464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900000"/>
            <a:ext cx="10249200" cy="12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4800" b="1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een titel te maken</a:t>
            </a:r>
            <a:endParaRPr lang="en-US" dirty="0"/>
          </a:p>
        </p:txBody>
      </p:sp>
      <p:sp>
        <p:nvSpPr>
          <p:cNvPr id="26" name="Tijdelijke aanduiding voor tekst 2">
            <a:extLst>
              <a:ext uri="{FF2B5EF4-FFF2-40B4-BE49-F238E27FC236}">
                <a16:creationId xmlns:a16="http://schemas.microsoft.com/office/drawing/2014/main" id="{209F3AFB-8FA4-6D0D-AE55-CDE316D3CCA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1080000" y="5096275"/>
            <a:ext cx="2642400" cy="12626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800" baseline="0"/>
            </a:lvl1pPr>
            <a:lvl2pPr>
              <a:buFont typeface="Arial" panose="020B0604020202020204" pitchFamily="34" charset="0"/>
              <a:buNone/>
              <a:defRPr sz="1800"/>
            </a:lvl2pPr>
            <a:lvl3pPr>
              <a:buFont typeface="Arial" panose="020B0604020202020204" pitchFamily="34" charset="0"/>
              <a:buNone/>
              <a:defRPr sz="1800"/>
            </a:lvl3pPr>
            <a:lvl4pPr>
              <a:buFont typeface="Arial" panose="020B0604020202020204" pitchFamily="34" charset="0"/>
              <a:buNone/>
              <a:defRPr sz="1800"/>
            </a:lvl4pPr>
            <a:lvl5pPr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nl-NL" dirty="0"/>
              <a:t>Klik om de tekst in te plakken</a:t>
            </a:r>
            <a:endParaRPr lang="en-US" dirty="0"/>
          </a:p>
        </p:txBody>
      </p:sp>
      <p:sp>
        <p:nvSpPr>
          <p:cNvPr id="27" name="Ovaal 26">
            <a:extLst>
              <a:ext uri="{FF2B5EF4-FFF2-40B4-BE49-F238E27FC236}">
                <a16:creationId xmlns:a16="http://schemas.microsoft.com/office/drawing/2014/main" id="{17DE97B5-E08C-53DC-7648-A3619B276EDB}"/>
              </a:ext>
            </a:extLst>
          </p:cNvPr>
          <p:cNvSpPr/>
          <p:nvPr userDrawn="1"/>
        </p:nvSpPr>
        <p:spPr>
          <a:xfrm>
            <a:off x="-630000" y="486000"/>
            <a:ext cx="1259999" cy="1259999"/>
          </a:xfrm>
          <a:prstGeom prst="ellipse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B76FA6FA-361B-E2F5-930F-277C58C57864}"/>
              </a:ext>
            </a:extLst>
          </p:cNvPr>
          <p:cNvCxnSpPr>
            <a:cxnSpLocks/>
          </p:cNvCxnSpPr>
          <p:nvPr userDrawn="1"/>
        </p:nvCxnSpPr>
        <p:spPr>
          <a:xfrm>
            <a:off x="2281814" y="4384053"/>
            <a:ext cx="991018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ndertitel 2">
            <a:extLst>
              <a:ext uri="{FF2B5EF4-FFF2-40B4-BE49-F238E27FC236}">
                <a16:creationId xmlns:a16="http://schemas.microsoft.com/office/drawing/2014/main" id="{A7978323-A546-CB4F-4CF7-8F46940A8A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80000"/>
            <a:ext cx="2642400" cy="360000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1800" b="1" i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Onderwerp</a:t>
            </a:r>
            <a:endParaRPr lang="en-US" dirty="0"/>
          </a:p>
        </p:txBody>
      </p:sp>
      <p:grpSp>
        <p:nvGrpSpPr>
          <p:cNvPr id="34" name="Groep 33">
            <a:extLst>
              <a:ext uri="{FF2B5EF4-FFF2-40B4-BE49-F238E27FC236}">
                <a16:creationId xmlns:a16="http://schemas.microsoft.com/office/drawing/2014/main" id="{31D36A02-FFB6-0727-E033-673A0381F00A}"/>
              </a:ext>
            </a:extLst>
          </p:cNvPr>
          <p:cNvGrpSpPr/>
          <p:nvPr userDrawn="1"/>
        </p:nvGrpSpPr>
        <p:grpSpPr>
          <a:xfrm>
            <a:off x="1948212" y="4024053"/>
            <a:ext cx="720000" cy="720000"/>
            <a:chOff x="1079999" y="3213088"/>
            <a:chExt cx="450000" cy="450000"/>
          </a:xfrm>
        </p:grpSpPr>
        <p:sp>
          <p:nvSpPr>
            <p:cNvPr id="35" name="Ovaal 34">
              <a:extLst>
                <a:ext uri="{FF2B5EF4-FFF2-40B4-BE49-F238E27FC236}">
                  <a16:creationId xmlns:a16="http://schemas.microsoft.com/office/drawing/2014/main" id="{8BC3B640-2BC2-D549-9317-84A564825CEA}"/>
                </a:ext>
              </a:extLst>
            </p:cNvPr>
            <p:cNvSpPr/>
            <p:nvPr userDrawn="1"/>
          </p:nvSpPr>
          <p:spPr>
            <a:xfrm>
              <a:off x="1079999" y="3213088"/>
              <a:ext cx="450000" cy="450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36" name="Ovaal 35">
              <a:extLst>
                <a:ext uri="{FF2B5EF4-FFF2-40B4-BE49-F238E27FC236}">
                  <a16:creationId xmlns:a16="http://schemas.microsoft.com/office/drawing/2014/main" id="{D45D5C59-50AB-50E4-1307-3D5DDC8222F3}"/>
                </a:ext>
              </a:extLst>
            </p:cNvPr>
            <p:cNvSpPr/>
            <p:nvPr userDrawn="1"/>
          </p:nvSpPr>
          <p:spPr>
            <a:xfrm>
              <a:off x="1124999" y="3258088"/>
              <a:ext cx="360000" cy="360000"/>
            </a:xfrm>
            <a:prstGeom prst="ellipse">
              <a:avLst/>
            </a:prstGeom>
            <a:solidFill>
              <a:schemeClr val="tx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37" name="Tekstvak 36">
              <a:extLst>
                <a:ext uri="{FF2B5EF4-FFF2-40B4-BE49-F238E27FC236}">
                  <a16:creationId xmlns:a16="http://schemas.microsoft.com/office/drawing/2014/main" id="{3F1EBA43-BCE1-9680-0626-1230F29EBF53}"/>
                </a:ext>
              </a:extLst>
            </p:cNvPr>
            <p:cNvSpPr txBox="1"/>
            <p:nvPr userDrawn="1"/>
          </p:nvSpPr>
          <p:spPr>
            <a:xfrm>
              <a:off x="1124999" y="3286630"/>
              <a:ext cx="360000" cy="3314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nl-NL" sz="32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52" name="Tijdelijke aanduiding voor tekst 2">
            <a:extLst>
              <a:ext uri="{FF2B5EF4-FFF2-40B4-BE49-F238E27FC236}">
                <a16:creationId xmlns:a16="http://schemas.microsoft.com/office/drawing/2014/main" id="{AB7AE9CE-D6DF-1962-5757-8F56F4C54F0C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642969" y="5096275"/>
            <a:ext cx="2642400" cy="12626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800" baseline="0"/>
            </a:lvl1pPr>
            <a:lvl2pPr>
              <a:buFont typeface="Arial" panose="020B0604020202020204" pitchFamily="34" charset="0"/>
              <a:buNone/>
              <a:defRPr sz="1800"/>
            </a:lvl2pPr>
            <a:lvl3pPr>
              <a:buFont typeface="Arial" panose="020B0604020202020204" pitchFamily="34" charset="0"/>
              <a:buNone/>
              <a:defRPr sz="1800"/>
            </a:lvl3pPr>
            <a:lvl4pPr>
              <a:buFont typeface="Arial" panose="020B0604020202020204" pitchFamily="34" charset="0"/>
              <a:buNone/>
              <a:defRPr sz="1800"/>
            </a:lvl4pPr>
            <a:lvl5pPr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nl-NL" dirty="0"/>
              <a:t>Klik om de tekst in te plakken</a:t>
            </a:r>
            <a:endParaRPr lang="en-US" dirty="0"/>
          </a:p>
        </p:txBody>
      </p:sp>
      <p:sp>
        <p:nvSpPr>
          <p:cNvPr id="59" name="Tijdelijke aanduiding voor tekst 2">
            <a:extLst>
              <a:ext uri="{FF2B5EF4-FFF2-40B4-BE49-F238E27FC236}">
                <a16:creationId xmlns:a16="http://schemas.microsoft.com/office/drawing/2014/main" id="{85164BC1-13D5-9602-69E5-4226D0DFBEA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861484" y="5096275"/>
            <a:ext cx="2642400" cy="12626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800" baseline="0"/>
            </a:lvl1pPr>
            <a:lvl2pPr>
              <a:buFont typeface="Arial" panose="020B0604020202020204" pitchFamily="34" charset="0"/>
              <a:buNone/>
              <a:defRPr sz="1800"/>
            </a:lvl2pPr>
            <a:lvl3pPr>
              <a:buFont typeface="Arial" panose="020B0604020202020204" pitchFamily="34" charset="0"/>
              <a:buNone/>
              <a:defRPr sz="1800"/>
            </a:lvl3pPr>
            <a:lvl4pPr>
              <a:buFont typeface="Arial" panose="020B0604020202020204" pitchFamily="34" charset="0"/>
              <a:buNone/>
              <a:defRPr sz="1800"/>
            </a:lvl4pPr>
            <a:lvl5pPr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nl-NL" dirty="0"/>
              <a:t>Klik om de tekst in te plakken</a:t>
            </a:r>
            <a:endParaRPr lang="en-US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71CEBA2-9717-49F0-9066-BBE8665A8C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000" y="3330000"/>
            <a:ext cx="2643188" cy="360000"/>
          </a:xfrm>
        </p:spPr>
        <p:txBody>
          <a:bodyPr/>
          <a:lstStyle>
            <a:lvl1pPr marL="0" indent="0" algn="ctr">
              <a:buFontTx/>
              <a:buNone/>
              <a:defRPr sz="1600"/>
            </a:lvl1pPr>
            <a:lvl2pPr algn="ctr">
              <a:buFontTx/>
              <a:buNone/>
              <a:defRPr sz="1600"/>
            </a:lvl2pPr>
            <a:lvl3pPr algn="ctr">
              <a:buFontTx/>
              <a:buNone/>
              <a:defRPr sz="1600"/>
            </a:lvl3pPr>
            <a:lvl4pPr algn="ctr">
              <a:buFontTx/>
              <a:buNone/>
              <a:defRPr sz="1600"/>
            </a:lvl4pPr>
            <a:lvl5pPr algn="ctr">
              <a:buFontTx/>
              <a:buNone/>
              <a:defRPr sz="1600"/>
            </a:lvl5pPr>
          </a:lstStyle>
          <a:p>
            <a:pPr lvl="0"/>
            <a:r>
              <a:rPr lang="nl-NL" dirty="0"/>
              <a:t>Periode / ondertitel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0EA674F0-77CC-F114-F55B-D3EC73C236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60696" y="2880000"/>
            <a:ext cx="2643188" cy="360000"/>
          </a:xfrm>
        </p:spPr>
        <p:txBody>
          <a:bodyPr/>
          <a:lstStyle>
            <a:lvl1pPr algn="ctr">
              <a:buFontTx/>
              <a:buNone/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nl-NL" dirty="0"/>
              <a:t>Onderwerp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01C47CFA-C8A6-5ACC-B449-0BA952A602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0695" y="3330000"/>
            <a:ext cx="2642400" cy="360000"/>
          </a:xfrm>
        </p:spPr>
        <p:txBody>
          <a:bodyPr/>
          <a:lstStyle>
            <a:lvl1pPr marL="0" indent="0" algn="ctr">
              <a:lnSpc>
                <a:spcPct val="100000"/>
              </a:lnSpc>
              <a:buFontTx/>
              <a:buNone/>
              <a:defRPr sz="1600"/>
            </a:lvl1pPr>
            <a:lvl2pPr marL="0" indent="0" algn="ctr">
              <a:lnSpc>
                <a:spcPct val="100000"/>
              </a:lnSpc>
              <a:buFontTx/>
              <a:buNone/>
              <a:defRPr sz="1600"/>
            </a:lvl2pPr>
            <a:lvl3pPr marL="0" indent="0" algn="ctr">
              <a:lnSpc>
                <a:spcPct val="100000"/>
              </a:lnSpc>
              <a:buFontTx/>
              <a:buNone/>
              <a:defRPr sz="1600"/>
            </a:lvl3pPr>
            <a:lvl4pPr marL="0" indent="0" algn="ctr">
              <a:lnSpc>
                <a:spcPct val="100000"/>
              </a:lnSpc>
              <a:buFontTx/>
              <a:buNone/>
              <a:defRPr sz="1600"/>
            </a:lvl4pPr>
            <a:lvl5pPr marL="0" indent="0" algn="ctr">
              <a:lnSpc>
                <a:spcPct val="100000"/>
              </a:lnSpc>
              <a:buFontTx/>
              <a:buNone/>
              <a:defRPr sz="1600"/>
            </a:lvl5pPr>
          </a:lstStyle>
          <a:p>
            <a:pPr lvl="0"/>
            <a:r>
              <a:rPr lang="nl-NL" dirty="0"/>
              <a:t>Periode / ondertitel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083B8094-5536-9362-6C46-3BB47991F1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42181" y="2880000"/>
            <a:ext cx="2643188" cy="36000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b="1"/>
            </a:lvl1pPr>
            <a:lvl2pPr marL="0" indent="0" algn="ctr">
              <a:spcBef>
                <a:spcPts val="0"/>
              </a:spcBef>
              <a:buFontTx/>
              <a:buNone/>
              <a:defRPr b="1"/>
            </a:lvl2pPr>
            <a:lvl3pPr marL="0" indent="0" algn="ctr">
              <a:spcBef>
                <a:spcPts val="0"/>
              </a:spcBef>
              <a:buFontTx/>
              <a:buNone/>
              <a:defRPr b="1"/>
            </a:lvl3pPr>
            <a:lvl4pPr marL="0" indent="0" algn="ctr">
              <a:spcBef>
                <a:spcPts val="0"/>
              </a:spcBef>
              <a:buFontTx/>
              <a:buNone/>
              <a:defRPr b="1"/>
            </a:lvl4pPr>
            <a:lvl5pPr marL="0" indent="0" algn="ctr">
              <a:spcBef>
                <a:spcPts val="0"/>
              </a:spcBef>
              <a:buFontTx/>
              <a:buNone/>
              <a:defRPr b="1"/>
            </a:lvl5pPr>
          </a:lstStyle>
          <a:p>
            <a:pPr lvl="0"/>
            <a:r>
              <a:rPr lang="nl-NL" dirty="0"/>
              <a:t>Onderwerp</a:t>
            </a:r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EF57392D-168F-8F7C-8B87-1F53D935A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42181" y="3330000"/>
            <a:ext cx="2643188" cy="36000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600"/>
            </a:lvl1pPr>
            <a:lvl2pPr marL="0" indent="0" algn="ctr">
              <a:spcBef>
                <a:spcPts val="0"/>
              </a:spcBef>
              <a:buFontTx/>
              <a:buNone/>
              <a:defRPr sz="1600"/>
            </a:lvl2pPr>
            <a:lvl3pPr marL="0" indent="0" algn="ctr">
              <a:spcBef>
                <a:spcPts val="0"/>
              </a:spcBef>
              <a:buFontTx/>
              <a:buNone/>
              <a:defRPr sz="1600"/>
            </a:lvl3pPr>
            <a:lvl4pPr marL="0" indent="0" algn="ctr">
              <a:spcBef>
                <a:spcPts val="0"/>
              </a:spcBef>
              <a:buFontTx/>
              <a:buNone/>
              <a:defRPr sz="1600"/>
            </a:lvl4pPr>
            <a:lvl5pPr marL="0" indent="0" algn="ctr">
              <a:spcBef>
                <a:spcPts val="0"/>
              </a:spcBef>
              <a:buFontTx/>
              <a:buNone/>
              <a:defRPr sz="1600"/>
            </a:lvl5pPr>
          </a:lstStyle>
          <a:p>
            <a:pPr lvl="0"/>
            <a:r>
              <a:rPr lang="nl-NL" dirty="0"/>
              <a:t>Periode / ondertitel</a:t>
            </a:r>
          </a:p>
        </p:txBody>
      </p:sp>
      <p:grpSp>
        <p:nvGrpSpPr>
          <p:cNvPr id="23" name="Groep 22">
            <a:extLst>
              <a:ext uri="{FF2B5EF4-FFF2-40B4-BE49-F238E27FC236}">
                <a16:creationId xmlns:a16="http://schemas.microsoft.com/office/drawing/2014/main" id="{6461D627-60C4-8206-8CEB-AE157F7EF72A}"/>
              </a:ext>
            </a:extLst>
          </p:cNvPr>
          <p:cNvGrpSpPr/>
          <p:nvPr userDrawn="1"/>
        </p:nvGrpSpPr>
        <p:grpSpPr>
          <a:xfrm>
            <a:off x="5822290" y="4024053"/>
            <a:ext cx="720000" cy="720000"/>
            <a:chOff x="1079999" y="3213088"/>
            <a:chExt cx="450000" cy="450000"/>
          </a:xfrm>
        </p:grpSpPr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FAA1BA1E-0792-702F-82E9-7BE8BA3B287C}"/>
                </a:ext>
              </a:extLst>
            </p:cNvPr>
            <p:cNvSpPr/>
            <p:nvPr userDrawn="1"/>
          </p:nvSpPr>
          <p:spPr>
            <a:xfrm>
              <a:off x="1079999" y="3213088"/>
              <a:ext cx="450000" cy="450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4527E2B3-92A2-878E-67F5-B348651ACAFE}"/>
                </a:ext>
              </a:extLst>
            </p:cNvPr>
            <p:cNvSpPr/>
            <p:nvPr userDrawn="1"/>
          </p:nvSpPr>
          <p:spPr>
            <a:xfrm>
              <a:off x="1124999" y="3258088"/>
              <a:ext cx="360000" cy="360000"/>
            </a:xfrm>
            <a:prstGeom prst="ellipse">
              <a:avLst/>
            </a:prstGeom>
            <a:solidFill>
              <a:schemeClr val="tx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29" name="Tekstvak 28">
              <a:extLst>
                <a:ext uri="{FF2B5EF4-FFF2-40B4-BE49-F238E27FC236}">
                  <a16:creationId xmlns:a16="http://schemas.microsoft.com/office/drawing/2014/main" id="{E416FB36-8DD1-11E2-CAF7-2D63F5009C36}"/>
                </a:ext>
              </a:extLst>
            </p:cNvPr>
            <p:cNvSpPr txBox="1"/>
            <p:nvPr userDrawn="1"/>
          </p:nvSpPr>
          <p:spPr>
            <a:xfrm>
              <a:off x="1124999" y="3286630"/>
              <a:ext cx="360000" cy="3314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nl-NL" sz="32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30" name="Groep 29">
            <a:extLst>
              <a:ext uri="{FF2B5EF4-FFF2-40B4-BE49-F238E27FC236}">
                <a16:creationId xmlns:a16="http://schemas.microsoft.com/office/drawing/2014/main" id="{14B88B34-AB82-EC10-B2F9-FB48D20F3FC2}"/>
              </a:ext>
            </a:extLst>
          </p:cNvPr>
          <p:cNvGrpSpPr/>
          <p:nvPr userDrawn="1"/>
        </p:nvGrpSpPr>
        <p:grpSpPr>
          <a:xfrm>
            <a:off x="9603775" y="4024053"/>
            <a:ext cx="720000" cy="720000"/>
            <a:chOff x="1079999" y="3213088"/>
            <a:chExt cx="450000" cy="450000"/>
          </a:xfrm>
        </p:grpSpPr>
        <p:sp>
          <p:nvSpPr>
            <p:cNvPr id="31" name="Ovaal 30">
              <a:extLst>
                <a:ext uri="{FF2B5EF4-FFF2-40B4-BE49-F238E27FC236}">
                  <a16:creationId xmlns:a16="http://schemas.microsoft.com/office/drawing/2014/main" id="{1C8E2153-EF81-B160-9014-3D880C548238}"/>
                </a:ext>
              </a:extLst>
            </p:cNvPr>
            <p:cNvSpPr/>
            <p:nvPr userDrawn="1"/>
          </p:nvSpPr>
          <p:spPr>
            <a:xfrm>
              <a:off x="1079999" y="3213088"/>
              <a:ext cx="450000" cy="450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EF0BF6B7-74B0-1610-823D-6E56A2BA551F}"/>
                </a:ext>
              </a:extLst>
            </p:cNvPr>
            <p:cNvSpPr/>
            <p:nvPr userDrawn="1"/>
          </p:nvSpPr>
          <p:spPr>
            <a:xfrm>
              <a:off x="1124999" y="3258088"/>
              <a:ext cx="360000" cy="360000"/>
            </a:xfrm>
            <a:prstGeom prst="ellipse">
              <a:avLst/>
            </a:prstGeom>
            <a:solidFill>
              <a:schemeClr val="tx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33" name="Tekstvak 32">
              <a:extLst>
                <a:ext uri="{FF2B5EF4-FFF2-40B4-BE49-F238E27FC236}">
                  <a16:creationId xmlns:a16="http://schemas.microsoft.com/office/drawing/2014/main" id="{D7771305-6A93-348B-EFF5-81A0DCD41404}"/>
                </a:ext>
              </a:extLst>
            </p:cNvPr>
            <p:cNvSpPr txBox="1"/>
            <p:nvPr userDrawn="1"/>
          </p:nvSpPr>
          <p:spPr>
            <a:xfrm>
              <a:off x="1124999" y="3286630"/>
              <a:ext cx="360000" cy="3314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nl-NL" sz="32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AAFE0A98-529B-3B50-2575-3028809D4636}"/>
              </a:ext>
            </a:extLst>
          </p:cNvPr>
          <p:cNvSpPr txBox="1"/>
          <p:nvPr userDrawn="1"/>
        </p:nvSpPr>
        <p:spPr>
          <a:xfrm>
            <a:off x="12478626" y="4744053"/>
            <a:ext cx="2088000" cy="216373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TIJDLIJN links en rechts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gewenste kaders om </a:t>
            </a:r>
            <a:b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gegevens in te vullen. 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900" b="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Geef aan de tweede dia, de rechterkant van de tijdlijn, het overgangseffect.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 doe je via 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Overgangen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Selecteer vervolgens het effect 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Duwen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Onder 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Effectopties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selecteer je 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Vanaf rechts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Stel de 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tijdsduur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van het effect in op 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02,00 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 seconden).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BE226FA-70E1-0DE2-A01C-4033C021931D}"/>
              </a:ext>
            </a:extLst>
          </p:cNvPr>
          <p:cNvSpPr/>
          <p:nvPr userDrawn="1"/>
        </p:nvSpPr>
        <p:spPr>
          <a:xfrm>
            <a:off x="-2543837" y="0"/>
            <a:ext cx="2474411" cy="4384053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428D167E-389B-3965-42B3-0C738E1E2247}"/>
              </a:ext>
            </a:extLst>
          </p:cNvPr>
          <p:cNvSpPr/>
          <p:nvPr userDrawn="1"/>
        </p:nvSpPr>
        <p:spPr>
          <a:xfrm>
            <a:off x="-2543837" y="6876178"/>
            <a:ext cx="19746956" cy="4384053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8433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jdlijn -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vak 10">
            <a:extLst>
              <a:ext uri="{FF2B5EF4-FFF2-40B4-BE49-F238E27FC236}">
                <a16:creationId xmlns:a16="http://schemas.microsoft.com/office/drawing/2014/main" id="{7A595EE6-BDA6-43DD-955F-79046DE607D5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Tijdlijn + titel (rechts)</a:t>
            </a: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ADF6C900-60E7-A46C-DFFC-FFFB1BA0DB1E}"/>
              </a:ext>
            </a:extLst>
          </p:cNvPr>
          <p:cNvSpPr/>
          <p:nvPr userDrawn="1"/>
        </p:nvSpPr>
        <p:spPr>
          <a:xfrm>
            <a:off x="-1" y="0"/>
            <a:ext cx="12192000" cy="6876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6" name="Tijdelijke aanduiding voor tekst 2">
            <a:extLst>
              <a:ext uri="{FF2B5EF4-FFF2-40B4-BE49-F238E27FC236}">
                <a16:creationId xmlns:a16="http://schemas.microsoft.com/office/drawing/2014/main" id="{209F3AFB-8FA4-6D0D-AE55-CDE316D3CCA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1080000" y="5096275"/>
            <a:ext cx="2642400" cy="12626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800" baseline="0"/>
            </a:lvl1pPr>
            <a:lvl2pPr>
              <a:buFont typeface="Arial" panose="020B0604020202020204" pitchFamily="34" charset="0"/>
              <a:buNone/>
              <a:defRPr sz="1800"/>
            </a:lvl2pPr>
            <a:lvl3pPr>
              <a:buFont typeface="Arial" panose="020B0604020202020204" pitchFamily="34" charset="0"/>
              <a:buNone/>
              <a:defRPr sz="1800"/>
            </a:lvl3pPr>
            <a:lvl4pPr>
              <a:buFont typeface="Arial" panose="020B0604020202020204" pitchFamily="34" charset="0"/>
              <a:buNone/>
              <a:defRPr sz="1800"/>
            </a:lvl4pPr>
            <a:lvl5pPr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nl-NL" dirty="0"/>
              <a:t>Klik om de tekst in te plakken</a:t>
            </a:r>
            <a:endParaRPr lang="en-US" dirty="0"/>
          </a:p>
        </p:txBody>
      </p:sp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B76FA6FA-361B-E2F5-930F-277C58C57864}"/>
              </a:ext>
            </a:extLst>
          </p:cNvPr>
          <p:cNvCxnSpPr>
            <a:cxnSpLocks/>
          </p:cNvCxnSpPr>
          <p:nvPr userDrawn="1"/>
        </p:nvCxnSpPr>
        <p:spPr>
          <a:xfrm>
            <a:off x="-1" y="4384053"/>
            <a:ext cx="991018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ndertitel 2">
            <a:extLst>
              <a:ext uri="{FF2B5EF4-FFF2-40B4-BE49-F238E27FC236}">
                <a16:creationId xmlns:a16="http://schemas.microsoft.com/office/drawing/2014/main" id="{A7978323-A546-CB4F-4CF7-8F46940A8A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80000"/>
            <a:ext cx="2642400" cy="360000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1800" b="1" i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Onderwerp</a:t>
            </a:r>
            <a:endParaRPr lang="en-US" dirty="0"/>
          </a:p>
        </p:txBody>
      </p:sp>
      <p:grpSp>
        <p:nvGrpSpPr>
          <p:cNvPr id="34" name="Groep 33">
            <a:extLst>
              <a:ext uri="{FF2B5EF4-FFF2-40B4-BE49-F238E27FC236}">
                <a16:creationId xmlns:a16="http://schemas.microsoft.com/office/drawing/2014/main" id="{31D36A02-FFB6-0727-E033-673A0381F00A}"/>
              </a:ext>
            </a:extLst>
          </p:cNvPr>
          <p:cNvGrpSpPr/>
          <p:nvPr userDrawn="1"/>
        </p:nvGrpSpPr>
        <p:grpSpPr>
          <a:xfrm>
            <a:off x="1948212" y="4024053"/>
            <a:ext cx="720000" cy="720000"/>
            <a:chOff x="1079999" y="3213088"/>
            <a:chExt cx="450000" cy="450000"/>
          </a:xfrm>
        </p:grpSpPr>
        <p:sp>
          <p:nvSpPr>
            <p:cNvPr id="35" name="Ovaal 34">
              <a:extLst>
                <a:ext uri="{FF2B5EF4-FFF2-40B4-BE49-F238E27FC236}">
                  <a16:creationId xmlns:a16="http://schemas.microsoft.com/office/drawing/2014/main" id="{8BC3B640-2BC2-D549-9317-84A564825CEA}"/>
                </a:ext>
              </a:extLst>
            </p:cNvPr>
            <p:cNvSpPr/>
            <p:nvPr userDrawn="1"/>
          </p:nvSpPr>
          <p:spPr>
            <a:xfrm>
              <a:off x="1079999" y="3213088"/>
              <a:ext cx="450000" cy="450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36" name="Ovaal 35">
              <a:extLst>
                <a:ext uri="{FF2B5EF4-FFF2-40B4-BE49-F238E27FC236}">
                  <a16:creationId xmlns:a16="http://schemas.microsoft.com/office/drawing/2014/main" id="{D45D5C59-50AB-50E4-1307-3D5DDC8222F3}"/>
                </a:ext>
              </a:extLst>
            </p:cNvPr>
            <p:cNvSpPr/>
            <p:nvPr userDrawn="1"/>
          </p:nvSpPr>
          <p:spPr>
            <a:xfrm>
              <a:off x="1124999" y="3258088"/>
              <a:ext cx="360000" cy="360000"/>
            </a:xfrm>
            <a:prstGeom prst="ellipse">
              <a:avLst/>
            </a:prstGeom>
            <a:solidFill>
              <a:schemeClr val="tx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37" name="Tekstvak 36">
              <a:extLst>
                <a:ext uri="{FF2B5EF4-FFF2-40B4-BE49-F238E27FC236}">
                  <a16:creationId xmlns:a16="http://schemas.microsoft.com/office/drawing/2014/main" id="{3F1EBA43-BCE1-9680-0626-1230F29EBF53}"/>
                </a:ext>
              </a:extLst>
            </p:cNvPr>
            <p:cNvSpPr txBox="1"/>
            <p:nvPr userDrawn="1"/>
          </p:nvSpPr>
          <p:spPr>
            <a:xfrm>
              <a:off x="1124999" y="3286630"/>
              <a:ext cx="360000" cy="3314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nl-NL" sz="3200" b="1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sp>
        <p:nvSpPr>
          <p:cNvPr id="52" name="Tijdelijke aanduiding voor tekst 2">
            <a:extLst>
              <a:ext uri="{FF2B5EF4-FFF2-40B4-BE49-F238E27FC236}">
                <a16:creationId xmlns:a16="http://schemas.microsoft.com/office/drawing/2014/main" id="{AB7AE9CE-D6DF-1962-5757-8F56F4C54F0C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642969" y="5096275"/>
            <a:ext cx="2642400" cy="12626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800" baseline="0"/>
            </a:lvl1pPr>
            <a:lvl2pPr>
              <a:buFont typeface="Arial" panose="020B0604020202020204" pitchFamily="34" charset="0"/>
              <a:buNone/>
              <a:defRPr sz="1800"/>
            </a:lvl2pPr>
            <a:lvl3pPr>
              <a:buFont typeface="Arial" panose="020B0604020202020204" pitchFamily="34" charset="0"/>
              <a:buNone/>
              <a:defRPr sz="1800"/>
            </a:lvl3pPr>
            <a:lvl4pPr>
              <a:buFont typeface="Arial" panose="020B0604020202020204" pitchFamily="34" charset="0"/>
              <a:buNone/>
              <a:defRPr sz="1800"/>
            </a:lvl4pPr>
            <a:lvl5pPr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nl-NL" dirty="0"/>
              <a:t>Klik om de tekst in te plakken</a:t>
            </a:r>
            <a:endParaRPr lang="en-US" dirty="0"/>
          </a:p>
        </p:txBody>
      </p:sp>
      <p:sp>
        <p:nvSpPr>
          <p:cNvPr id="59" name="Tijdelijke aanduiding voor tekst 2">
            <a:extLst>
              <a:ext uri="{FF2B5EF4-FFF2-40B4-BE49-F238E27FC236}">
                <a16:creationId xmlns:a16="http://schemas.microsoft.com/office/drawing/2014/main" id="{85164BC1-13D5-9602-69E5-4226D0DFBEA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861484" y="5096275"/>
            <a:ext cx="2642400" cy="12626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800" baseline="0"/>
            </a:lvl1pPr>
            <a:lvl2pPr>
              <a:buFont typeface="Arial" panose="020B0604020202020204" pitchFamily="34" charset="0"/>
              <a:buNone/>
              <a:defRPr sz="1800"/>
            </a:lvl2pPr>
            <a:lvl3pPr>
              <a:buFont typeface="Arial" panose="020B0604020202020204" pitchFamily="34" charset="0"/>
              <a:buNone/>
              <a:defRPr sz="1800"/>
            </a:lvl3pPr>
            <a:lvl4pPr>
              <a:buFont typeface="Arial" panose="020B0604020202020204" pitchFamily="34" charset="0"/>
              <a:buNone/>
              <a:defRPr sz="1800"/>
            </a:lvl4pPr>
            <a:lvl5pPr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nl-NL" dirty="0"/>
              <a:t>Klik om de tekst in te plakken</a:t>
            </a:r>
            <a:endParaRPr lang="en-US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71CEBA2-9717-49F0-9066-BBE8665A8C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000" y="3330000"/>
            <a:ext cx="2643188" cy="360000"/>
          </a:xfrm>
        </p:spPr>
        <p:txBody>
          <a:bodyPr/>
          <a:lstStyle>
            <a:lvl1pPr marL="0" indent="0" algn="ctr">
              <a:buFontTx/>
              <a:buNone/>
              <a:defRPr sz="1600"/>
            </a:lvl1pPr>
            <a:lvl2pPr algn="ctr">
              <a:buFontTx/>
              <a:buNone/>
              <a:defRPr sz="1600"/>
            </a:lvl2pPr>
            <a:lvl3pPr algn="ctr">
              <a:buFontTx/>
              <a:buNone/>
              <a:defRPr sz="1600"/>
            </a:lvl3pPr>
            <a:lvl4pPr algn="ctr">
              <a:buFontTx/>
              <a:buNone/>
              <a:defRPr sz="1600"/>
            </a:lvl4pPr>
            <a:lvl5pPr algn="ctr">
              <a:buFontTx/>
              <a:buNone/>
              <a:defRPr sz="1600"/>
            </a:lvl5pPr>
          </a:lstStyle>
          <a:p>
            <a:pPr lvl="0"/>
            <a:r>
              <a:rPr lang="nl-NL" dirty="0"/>
              <a:t>Periode / ondertitel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0EA674F0-77CC-F114-F55B-D3EC73C236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60696" y="2880000"/>
            <a:ext cx="2643188" cy="360000"/>
          </a:xfrm>
        </p:spPr>
        <p:txBody>
          <a:bodyPr/>
          <a:lstStyle>
            <a:lvl1pPr algn="ctr">
              <a:buFontTx/>
              <a:buNone/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nl-NL" dirty="0"/>
              <a:t>Onderwerp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01C47CFA-C8A6-5ACC-B449-0BA952A602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0695" y="3330000"/>
            <a:ext cx="2642400" cy="360000"/>
          </a:xfrm>
        </p:spPr>
        <p:txBody>
          <a:bodyPr/>
          <a:lstStyle>
            <a:lvl1pPr marL="0" indent="0" algn="ctr">
              <a:lnSpc>
                <a:spcPct val="100000"/>
              </a:lnSpc>
              <a:buFontTx/>
              <a:buNone/>
              <a:defRPr sz="1600"/>
            </a:lvl1pPr>
            <a:lvl2pPr marL="0" indent="0" algn="ctr">
              <a:lnSpc>
                <a:spcPct val="100000"/>
              </a:lnSpc>
              <a:buFontTx/>
              <a:buNone/>
              <a:defRPr sz="1600"/>
            </a:lvl2pPr>
            <a:lvl3pPr marL="0" indent="0" algn="ctr">
              <a:lnSpc>
                <a:spcPct val="100000"/>
              </a:lnSpc>
              <a:buFontTx/>
              <a:buNone/>
              <a:defRPr sz="1600"/>
            </a:lvl3pPr>
            <a:lvl4pPr marL="0" indent="0" algn="ctr">
              <a:lnSpc>
                <a:spcPct val="100000"/>
              </a:lnSpc>
              <a:buFontTx/>
              <a:buNone/>
              <a:defRPr sz="1600"/>
            </a:lvl4pPr>
            <a:lvl5pPr marL="0" indent="0" algn="ctr">
              <a:lnSpc>
                <a:spcPct val="100000"/>
              </a:lnSpc>
              <a:buFontTx/>
              <a:buNone/>
              <a:defRPr sz="1600"/>
            </a:lvl5pPr>
          </a:lstStyle>
          <a:p>
            <a:pPr lvl="0"/>
            <a:r>
              <a:rPr lang="nl-NL" dirty="0"/>
              <a:t>Periode / ondertitel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083B8094-5536-9362-6C46-3BB47991F1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42181" y="2880000"/>
            <a:ext cx="2643188" cy="36000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b="1"/>
            </a:lvl1pPr>
            <a:lvl2pPr marL="0" indent="0" algn="ctr">
              <a:spcBef>
                <a:spcPts val="0"/>
              </a:spcBef>
              <a:buFontTx/>
              <a:buNone/>
              <a:defRPr b="1"/>
            </a:lvl2pPr>
            <a:lvl3pPr marL="0" indent="0" algn="ctr">
              <a:spcBef>
                <a:spcPts val="0"/>
              </a:spcBef>
              <a:buFontTx/>
              <a:buNone/>
              <a:defRPr b="1"/>
            </a:lvl3pPr>
            <a:lvl4pPr marL="0" indent="0" algn="ctr">
              <a:spcBef>
                <a:spcPts val="0"/>
              </a:spcBef>
              <a:buFontTx/>
              <a:buNone/>
              <a:defRPr b="1"/>
            </a:lvl4pPr>
            <a:lvl5pPr marL="0" indent="0" algn="ctr">
              <a:spcBef>
                <a:spcPts val="0"/>
              </a:spcBef>
              <a:buFontTx/>
              <a:buNone/>
              <a:defRPr b="1"/>
            </a:lvl5pPr>
          </a:lstStyle>
          <a:p>
            <a:pPr lvl="0"/>
            <a:r>
              <a:rPr lang="nl-NL" dirty="0"/>
              <a:t>Onderwerp</a:t>
            </a:r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EF57392D-168F-8F7C-8B87-1F53D935A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42181" y="3330000"/>
            <a:ext cx="2643188" cy="36000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600"/>
            </a:lvl1pPr>
            <a:lvl2pPr marL="0" indent="0" algn="ctr">
              <a:spcBef>
                <a:spcPts val="0"/>
              </a:spcBef>
              <a:buFontTx/>
              <a:buNone/>
              <a:defRPr sz="1600"/>
            </a:lvl2pPr>
            <a:lvl3pPr marL="0" indent="0" algn="ctr">
              <a:spcBef>
                <a:spcPts val="0"/>
              </a:spcBef>
              <a:buFontTx/>
              <a:buNone/>
              <a:defRPr sz="1600"/>
            </a:lvl3pPr>
            <a:lvl4pPr marL="0" indent="0" algn="ctr">
              <a:spcBef>
                <a:spcPts val="0"/>
              </a:spcBef>
              <a:buFontTx/>
              <a:buNone/>
              <a:defRPr sz="1600"/>
            </a:lvl4pPr>
            <a:lvl5pPr marL="0" indent="0" algn="ctr">
              <a:spcBef>
                <a:spcPts val="0"/>
              </a:spcBef>
              <a:buFontTx/>
              <a:buNone/>
              <a:defRPr sz="1600"/>
            </a:lvl5pPr>
          </a:lstStyle>
          <a:p>
            <a:pPr lvl="0"/>
            <a:r>
              <a:rPr lang="nl-NL" dirty="0"/>
              <a:t>Periode / ondertitel</a:t>
            </a:r>
          </a:p>
        </p:txBody>
      </p:sp>
      <p:grpSp>
        <p:nvGrpSpPr>
          <p:cNvPr id="23" name="Groep 22">
            <a:extLst>
              <a:ext uri="{FF2B5EF4-FFF2-40B4-BE49-F238E27FC236}">
                <a16:creationId xmlns:a16="http://schemas.microsoft.com/office/drawing/2014/main" id="{6461D627-60C4-8206-8CEB-AE157F7EF72A}"/>
              </a:ext>
            </a:extLst>
          </p:cNvPr>
          <p:cNvGrpSpPr/>
          <p:nvPr userDrawn="1"/>
        </p:nvGrpSpPr>
        <p:grpSpPr>
          <a:xfrm>
            <a:off x="5822290" y="4024053"/>
            <a:ext cx="720000" cy="720000"/>
            <a:chOff x="1079999" y="3213088"/>
            <a:chExt cx="450000" cy="450000"/>
          </a:xfrm>
        </p:grpSpPr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FAA1BA1E-0792-702F-82E9-7BE8BA3B287C}"/>
                </a:ext>
              </a:extLst>
            </p:cNvPr>
            <p:cNvSpPr/>
            <p:nvPr userDrawn="1"/>
          </p:nvSpPr>
          <p:spPr>
            <a:xfrm>
              <a:off x="1079999" y="3213088"/>
              <a:ext cx="450000" cy="450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4527E2B3-92A2-878E-67F5-B348651ACAFE}"/>
                </a:ext>
              </a:extLst>
            </p:cNvPr>
            <p:cNvSpPr/>
            <p:nvPr userDrawn="1"/>
          </p:nvSpPr>
          <p:spPr>
            <a:xfrm>
              <a:off x="1124999" y="3258088"/>
              <a:ext cx="360000" cy="360000"/>
            </a:xfrm>
            <a:prstGeom prst="ellipse">
              <a:avLst/>
            </a:prstGeom>
            <a:solidFill>
              <a:schemeClr val="tx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29" name="Tekstvak 28">
              <a:extLst>
                <a:ext uri="{FF2B5EF4-FFF2-40B4-BE49-F238E27FC236}">
                  <a16:creationId xmlns:a16="http://schemas.microsoft.com/office/drawing/2014/main" id="{E416FB36-8DD1-11E2-CAF7-2D63F5009C36}"/>
                </a:ext>
              </a:extLst>
            </p:cNvPr>
            <p:cNvSpPr txBox="1"/>
            <p:nvPr userDrawn="1"/>
          </p:nvSpPr>
          <p:spPr>
            <a:xfrm>
              <a:off x="1124999" y="3286630"/>
              <a:ext cx="360000" cy="3314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nl-NL" sz="32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30" name="Groep 29">
            <a:extLst>
              <a:ext uri="{FF2B5EF4-FFF2-40B4-BE49-F238E27FC236}">
                <a16:creationId xmlns:a16="http://schemas.microsoft.com/office/drawing/2014/main" id="{14B88B34-AB82-EC10-B2F9-FB48D20F3FC2}"/>
              </a:ext>
            </a:extLst>
          </p:cNvPr>
          <p:cNvGrpSpPr/>
          <p:nvPr userDrawn="1"/>
        </p:nvGrpSpPr>
        <p:grpSpPr>
          <a:xfrm>
            <a:off x="9603775" y="4024053"/>
            <a:ext cx="720000" cy="720000"/>
            <a:chOff x="1079999" y="3213088"/>
            <a:chExt cx="450000" cy="450000"/>
          </a:xfrm>
        </p:grpSpPr>
        <p:sp>
          <p:nvSpPr>
            <p:cNvPr id="31" name="Ovaal 30">
              <a:extLst>
                <a:ext uri="{FF2B5EF4-FFF2-40B4-BE49-F238E27FC236}">
                  <a16:creationId xmlns:a16="http://schemas.microsoft.com/office/drawing/2014/main" id="{1C8E2153-EF81-B160-9014-3D880C548238}"/>
                </a:ext>
              </a:extLst>
            </p:cNvPr>
            <p:cNvSpPr/>
            <p:nvPr userDrawn="1"/>
          </p:nvSpPr>
          <p:spPr>
            <a:xfrm>
              <a:off x="1079999" y="3213088"/>
              <a:ext cx="450000" cy="450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EF0BF6B7-74B0-1610-823D-6E56A2BA551F}"/>
                </a:ext>
              </a:extLst>
            </p:cNvPr>
            <p:cNvSpPr/>
            <p:nvPr userDrawn="1"/>
          </p:nvSpPr>
          <p:spPr>
            <a:xfrm>
              <a:off x="1124999" y="3258088"/>
              <a:ext cx="360000" cy="360000"/>
            </a:xfrm>
            <a:prstGeom prst="ellipse">
              <a:avLst/>
            </a:prstGeom>
            <a:solidFill>
              <a:schemeClr val="tx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33" name="Tekstvak 32">
              <a:extLst>
                <a:ext uri="{FF2B5EF4-FFF2-40B4-BE49-F238E27FC236}">
                  <a16:creationId xmlns:a16="http://schemas.microsoft.com/office/drawing/2014/main" id="{D7771305-6A93-348B-EFF5-81A0DCD41404}"/>
                </a:ext>
              </a:extLst>
            </p:cNvPr>
            <p:cNvSpPr txBox="1"/>
            <p:nvPr userDrawn="1"/>
          </p:nvSpPr>
          <p:spPr>
            <a:xfrm>
              <a:off x="1124999" y="3286630"/>
              <a:ext cx="360000" cy="3314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nl-NL" sz="3200" b="1" dirty="0">
                  <a:solidFill>
                    <a:schemeClr val="bg1"/>
                  </a:solidFill>
                </a:rPr>
                <a:t>6</a:t>
              </a:r>
            </a:p>
          </p:txBody>
        </p: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70B893FF-AF57-09E6-4198-C9A629D5D446}"/>
              </a:ext>
            </a:extLst>
          </p:cNvPr>
          <p:cNvSpPr txBox="1"/>
          <p:nvPr userDrawn="1"/>
        </p:nvSpPr>
        <p:spPr>
          <a:xfrm>
            <a:off x="12478626" y="4744053"/>
            <a:ext cx="2088000" cy="216373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TIJDLIJN links en rechts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gewenste kaders om </a:t>
            </a:r>
            <a:b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gegevens in te vullen. 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900" b="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Geef aan de tweede dia, de rechterkant van de tijdlijn, het overgangseffect.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 doe je via 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Overgangen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Selecteer vervolgens het effect 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Duwen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Onder 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Effectopties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selecteer je 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Vanaf rechts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Stel de 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tijdsduur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van het effect in op 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02,00 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 seconden).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180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 zonder foto - R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8912FF94-3251-DA41-840E-DA641450DC3C}"/>
              </a:ext>
            </a:extLst>
          </p:cNvPr>
          <p:cNvSpPr/>
          <p:nvPr userDrawn="1"/>
        </p:nvSpPr>
        <p:spPr>
          <a:xfrm>
            <a:off x="0" y="-18178"/>
            <a:ext cx="12192000" cy="687617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080000" y="900000"/>
            <a:ext cx="10249800" cy="12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te maken</a:t>
            </a:r>
            <a:endParaRPr lang="en-US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080000" y="2880000"/>
            <a:ext cx="5016000" cy="792000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2400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voor de ondertitel</a:t>
            </a:r>
            <a:endParaRPr lang="en-US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CE6B724-6B58-4515-B463-84D4E794F73B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TITELDIA zonder foto</a:t>
            </a:r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9DDDC935-1BA6-2B6D-40C7-D9175159F8E8}"/>
              </a:ext>
            </a:extLst>
          </p:cNvPr>
          <p:cNvSpPr/>
          <p:nvPr userDrawn="1"/>
        </p:nvSpPr>
        <p:spPr>
          <a:xfrm>
            <a:off x="8244363" y="4979803"/>
            <a:ext cx="7895272" cy="7895272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0" name="Groep 19">
            <a:extLst>
              <a:ext uri="{FF2B5EF4-FFF2-40B4-BE49-F238E27FC236}">
                <a16:creationId xmlns:a16="http://schemas.microsoft.com/office/drawing/2014/main" id="{85CB92C8-B47B-1DB5-7729-BC43E8E2C66C}"/>
              </a:ext>
            </a:extLst>
          </p:cNvPr>
          <p:cNvGrpSpPr/>
          <p:nvPr userDrawn="1"/>
        </p:nvGrpSpPr>
        <p:grpSpPr>
          <a:xfrm>
            <a:off x="9821287" y="4487287"/>
            <a:ext cx="1900550" cy="1900550"/>
            <a:chOff x="9170168" y="3895204"/>
            <a:chExt cx="2028472" cy="2028472"/>
          </a:xfrm>
        </p:grpSpPr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2C64A5D1-781C-7F72-BA57-E5ED2B288AEE}"/>
                </a:ext>
              </a:extLst>
            </p:cNvPr>
            <p:cNvSpPr/>
            <p:nvPr userDrawn="1"/>
          </p:nvSpPr>
          <p:spPr>
            <a:xfrm>
              <a:off x="9170168" y="3895204"/>
              <a:ext cx="2028472" cy="202847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19" name="Afbeelding 18" descr="Afbeelding met tekst, teken, donker&#10;&#10;Automatisch gegenereerde beschrijving">
              <a:extLst>
                <a:ext uri="{FF2B5EF4-FFF2-40B4-BE49-F238E27FC236}">
                  <a16:creationId xmlns:a16="http://schemas.microsoft.com/office/drawing/2014/main" id="{9F9E94E4-970C-ABE0-3BD1-CFF33C3F72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4531" y="4471787"/>
              <a:ext cx="1554349" cy="806473"/>
            </a:xfrm>
            <a:prstGeom prst="rect">
              <a:avLst/>
            </a:prstGeom>
          </p:spPr>
        </p:pic>
      </p:grpSp>
      <p:sp>
        <p:nvSpPr>
          <p:cNvPr id="4" name="Ovaal 3">
            <a:extLst>
              <a:ext uri="{FF2B5EF4-FFF2-40B4-BE49-F238E27FC236}">
                <a16:creationId xmlns:a16="http://schemas.microsoft.com/office/drawing/2014/main" id="{FB5AF320-37F4-D467-45E8-C06BDD66EC03}"/>
              </a:ext>
            </a:extLst>
          </p:cNvPr>
          <p:cNvSpPr/>
          <p:nvPr userDrawn="1"/>
        </p:nvSpPr>
        <p:spPr>
          <a:xfrm>
            <a:off x="-630000" y="484629"/>
            <a:ext cx="1259999" cy="1259999"/>
          </a:xfrm>
          <a:prstGeom prst="ellipse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FEA7DBAD-B80F-F48F-BA7E-96B2ADC6DA02}"/>
              </a:ext>
            </a:extLst>
          </p:cNvPr>
          <p:cNvSpPr/>
          <p:nvPr userDrawn="1"/>
        </p:nvSpPr>
        <p:spPr>
          <a:xfrm>
            <a:off x="-2543837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8660CA51-98AE-DE8D-A1D2-10EDCA4EB607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F474D220-A495-B90D-550C-B924683D6D49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49062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t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tIns="540000"/>
          <a:lstStyle>
            <a:lvl1pPr marL="0" indent="0" algn="ctr">
              <a:buNone/>
              <a:defRPr sz="1400"/>
            </a:lvl1pPr>
          </a:lstStyle>
          <a:p>
            <a:r>
              <a:rPr lang="nl-NL" dirty="0"/>
              <a:t>Klik op het </a:t>
            </a:r>
            <a:br>
              <a:rPr lang="nl-NL" dirty="0"/>
            </a:br>
            <a:r>
              <a:rPr lang="nl-NL" dirty="0"/>
              <a:t>afbeeldingspictogram en </a:t>
            </a:r>
            <a:br>
              <a:rPr lang="nl-NL" dirty="0"/>
            </a:br>
            <a:r>
              <a:rPr lang="nl-NL" dirty="0"/>
              <a:t>voeg je eigen foto in.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A817D2C3-502A-4EA4-8566-1A465E14F8A4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Grote foto</a:t>
            </a:r>
          </a:p>
        </p:txBody>
      </p:sp>
    </p:spTree>
    <p:extLst>
      <p:ext uri="{BB962C8B-B14F-4D97-AF65-F5344CB8AC3E}">
        <p14:creationId xmlns:p14="http://schemas.microsoft.com/office/powerpoint/2010/main" val="4159648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met foto in cirkel - R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D4A46B72-85B6-85A3-2D45-4D0E0DDC3F45}"/>
              </a:ext>
            </a:extLst>
          </p:cNvPr>
          <p:cNvSpPr/>
          <p:nvPr userDrawn="1"/>
        </p:nvSpPr>
        <p:spPr>
          <a:xfrm>
            <a:off x="0" y="-18178"/>
            <a:ext cx="12192000" cy="6876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7A5466A5-C181-5480-3D4A-1E5CDBCC14C7}"/>
              </a:ext>
            </a:extLst>
          </p:cNvPr>
          <p:cNvSpPr/>
          <p:nvPr userDrawn="1"/>
        </p:nvSpPr>
        <p:spPr>
          <a:xfrm>
            <a:off x="1692445" y="-974556"/>
            <a:ext cx="8807111" cy="8807111"/>
          </a:xfrm>
          <a:prstGeom prst="ellipse">
            <a:avLst/>
          </a:prstGeom>
          <a:solidFill>
            <a:schemeClr val="bg1">
              <a:alpha val="0"/>
            </a:schemeClr>
          </a:solidFill>
          <a:ln w="25400"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4AFF6164-788A-2F07-5C94-A2A4A992139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83000" y="-693090"/>
            <a:ext cx="8226000" cy="8226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288000" marR="0" indent="-288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400"/>
            </a:lvl1pPr>
          </a:lstStyle>
          <a:p>
            <a:pPr marL="288000" marR="0" lvl="0" indent="-288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nl-NL" dirty="0"/>
              <a:t>Klik op het afbeeldingspictogram </a:t>
            </a:r>
            <a:br>
              <a:rPr lang="nl-NL" dirty="0"/>
            </a:br>
            <a:r>
              <a:rPr lang="nl-NL" dirty="0"/>
              <a:t>en voeg je eigen foto in</a:t>
            </a:r>
            <a:r>
              <a:rPr lang="nl-NL" noProof="0" dirty="0"/>
              <a:t>.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E16A2DC-2249-8BF5-A895-A8166290D6F1}"/>
              </a:ext>
            </a:extLst>
          </p:cNvPr>
          <p:cNvSpPr txBox="1"/>
          <p:nvPr userDrawn="1"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DIA MET FOTO in cirkel</a:t>
            </a:r>
          </a:p>
        </p:txBody>
      </p:sp>
      <p:pic>
        <p:nvPicPr>
          <p:cNvPr id="3" name="Afbeelding 2" descr="Afbeelding met tekst, teken, donker&#10;&#10;Automatisch gegenereerde beschrijving">
            <a:extLst>
              <a:ext uri="{FF2B5EF4-FFF2-40B4-BE49-F238E27FC236}">
                <a16:creationId xmlns:a16="http://schemas.microsoft.com/office/drawing/2014/main" id="{DEF168F8-A1F5-807A-5C75-D5ED257EA8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045" y="5830480"/>
            <a:ext cx="1092541" cy="566864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033A2AE-7D14-EF6E-C1F2-53EE24B8AFCA}"/>
              </a:ext>
            </a:extLst>
          </p:cNvPr>
          <p:cNvSpPr/>
          <p:nvPr userDrawn="1"/>
        </p:nvSpPr>
        <p:spPr>
          <a:xfrm>
            <a:off x="-2543837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6C8BC25-FBC0-AB48-1105-D58E04568039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F14FDDF5-92FD-59B0-A384-52516CCDB824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90897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met foto in cirkel -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D4A46B72-85B6-85A3-2D45-4D0E0DDC3F45}"/>
              </a:ext>
            </a:extLst>
          </p:cNvPr>
          <p:cNvSpPr/>
          <p:nvPr userDrawn="1"/>
        </p:nvSpPr>
        <p:spPr>
          <a:xfrm>
            <a:off x="0" y="-18178"/>
            <a:ext cx="12192000" cy="6876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7A5466A5-C181-5480-3D4A-1E5CDBCC14C7}"/>
              </a:ext>
            </a:extLst>
          </p:cNvPr>
          <p:cNvSpPr/>
          <p:nvPr userDrawn="1"/>
        </p:nvSpPr>
        <p:spPr>
          <a:xfrm>
            <a:off x="1692445" y="-974556"/>
            <a:ext cx="8807111" cy="8807111"/>
          </a:xfrm>
          <a:prstGeom prst="ellipse">
            <a:avLst/>
          </a:prstGeom>
          <a:solidFill>
            <a:schemeClr val="bg1">
              <a:alpha val="0"/>
            </a:schemeClr>
          </a:solidFill>
          <a:ln w="254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4AFF6164-788A-2F07-5C94-A2A4A992139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83000" y="-693090"/>
            <a:ext cx="8226000" cy="8226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288000" marR="0" indent="-288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400"/>
            </a:lvl1pPr>
          </a:lstStyle>
          <a:p>
            <a:pPr marL="288000" marR="0" lvl="0" indent="-288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nl-NL" dirty="0"/>
              <a:t>Klik op het afbeeldingspictogram </a:t>
            </a:r>
            <a:br>
              <a:rPr lang="nl-NL" dirty="0"/>
            </a:br>
            <a:r>
              <a:rPr lang="nl-NL" dirty="0"/>
              <a:t>en voeg je eigen foto in</a:t>
            </a:r>
            <a:r>
              <a:rPr lang="nl-NL" noProof="0" dirty="0"/>
              <a:t>.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E16A2DC-2249-8BF5-A895-A8166290D6F1}"/>
              </a:ext>
            </a:extLst>
          </p:cNvPr>
          <p:cNvSpPr txBox="1"/>
          <p:nvPr userDrawn="1"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DIA MET FOTO in cirkel</a:t>
            </a:r>
          </a:p>
        </p:txBody>
      </p:sp>
      <p:pic>
        <p:nvPicPr>
          <p:cNvPr id="3" name="Afbeelding 2" descr="Afbeelding met tekst, teken, donker&#10;&#10;Automatisch gegenereerde beschrijving">
            <a:extLst>
              <a:ext uri="{FF2B5EF4-FFF2-40B4-BE49-F238E27FC236}">
                <a16:creationId xmlns:a16="http://schemas.microsoft.com/office/drawing/2014/main" id="{59E19BD1-3532-0B8F-A2B8-13AC9F7954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045" y="5830480"/>
            <a:ext cx="1092541" cy="566864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F42C632-A6E1-FA7E-DCBC-D0884805E912}"/>
              </a:ext>
            </a:extLst>
          </p:cNvPr>
          <p:cNvSpPr/>
          <p:nvPr userDrawn="1"/>
        </p:nvSpPr>
        <p:spPr>
          <a:xfrm>
            <a:off x="-2543837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8DB0671-BFA2-D5A1-C51B-F035FCD62901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5B731E9-988C-C02D-3668-BFCB6D8E0372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81117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met foto in cirkel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D4A46B72-85B6-85A3-2D45-4D0E0DDC3F45}"/>
              </a:ext>
            </a:extLst>
          </p:cNvPr>
          <p:cNvSpPr/>
          <p:nvPr userDrawn="1"/>
        </p:nvSpPr>
        <p:spPr>
          <a:xfrm>
            <a:off x="0" y="-18178"/>
            <a:ext cx="12192000" cy="6876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7A5466A5-C181-5480-3D4A-1E5CDBCC14C7}"/>
              </a:ext>
            </a:extLst>
          </p:cNvPr>
          <p:cNvSpPr/>
          <p:nvPr userDrawn="1"/>
        </p:nvSpPr>
        <p:spPr>
          <a:xfrm>
            <a:off x="1692445" y="-974556"/>
            <a:ext cx="8807111" cy="8807111"/>
          </a:xfrm>
          <a:prstGeom prst="ellipse">
            <a:avLst/>
          </a:prstGeom>
          <a:solidFill>
            <a:schemeClr val="bg1">
              <a:alpha val="0"/>
            </a:schemeClr>
          </a:solidFill>
          <a:ln w="25400">
            <a:solidFill>
              <a:schemeClr val="accent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4AFF6164-788A-2F07-5C94-A2A4A992139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83000" y="-693090"/>
            <a:ext cx="8226000" cy="8226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288000" marR="0" indent="-288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400"/>
            </a:lvl1pPr>
          </a:lstStyle>
          <a:p>
            <a:pPr marL="288000" marR="0" lvl="0" indent="-288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nl-NL" dirty="0"/>
              <a:t>Klik op het afbeeldingspictogram </a:t>
            </a:r>
            <a:br>
              <a:rPr lang="nl-NL" dirty="0"/>
            </a:br>
            <a:r>
              <a:rPr lang="nl-NL" dirty="0"/>
              <a:t>en voeg je eigen foto in</a:t>
            </a:r>
            <a:r>
              <a:rPr lang="nl-NL" noProof="0" dirty="0"/>
              <a:t>.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E16A2DC-2249-8BF5-A895-A8166290D6F1}"/>
              </a:ext>
            </a:extLst>
          </p:cNvPr>
          <p:cNvSpPr txBox="1"/>
          <p:nvPr userDrawn="1"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DIA MET FOTO in cirkel</a:t>
            </a:r>
          </a:p>
        </p:txBody>
      </p:sp>
      <p:pic>
        <p:nvPicPr>
          <p:cNvPr id="3" name="Afbeelding 2" descr="Afbeelding met tekst, teken, donker&#10;&#10;Automatisch gegenereerde beschrijving">
            <a:extLst>
              <a:ext uri="{FF2B5EF4-FFF2-40B4-BE49-F238E27FC236}">
                <a16:creationId xmlns:a16="http://schemas.microsoft.com/office/drawing/2014/main" id="{5CC93008-395D-10F3-159B-A67D221175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045" y="5830480"/>
            <a:ext cx="1092541" cy="566864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8270264-954C-7C4A-CFA3-93502457297B}"/>
              </a:ext>
            </a:extLst>
          </p:cNvPr>
          <p:cNvSpPr/>
          <p:nvPr userDrawn="1"/>
        </p:nvSpPr>
        <p:spPr>
          <a:xfrm>
            <a:off x="-2543837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A0B7FCCB-2233-C5A4-F675-6A0CC3C4EA6C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88D0E261-0ADE-6675-DF05-E77A946BECD3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82521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met foto in cirkel -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D4A46B72-85B6-85A3-2D45-4D0E0DDC3F45}"/>
              </a:ext>
            </a:extLst>
          </p:cNvPr>
          <p:cNvSpPr/>
          <p:nvPr userDrawn="1"/>
        </p:nvSpPr>
        <p:spPr>
          <a:xfrm>
            <a:off x="0" y="-18178"/>
            <a:ext cx="12192000" cy="6876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7A5466A5-C181-5480-3D4A-1E5CDBCC14C7}"/>
              </a:ext>
            </a:extLst>
          </p:cNvPr>
          <p:cNvSpPr/>
          <p:nvPr userDrawn="1"/>
        </p:nvSpPr>
        <p:spPr>
          <a:xfrm>
            <a:off x="1692445" y="-974556"/>
            <a:ext cx="8807111" cy="8807111"/>
          </a:xfrm>
          <a:prstGeom prst="ellipse">
            <a:avLst/>
          </a:prstGeom>
          <a:solidFill>
            <a:schemeClr val="bg1">
              <a:alpha val="0"/>
            </a:schemeClr>
          </a:solidFill>
          <a:ln w="254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4AFF6164-788A-2F07-5C94-A2A4A992139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83000" y="-693090"/>
            <a:ext cx="8226000" cy="8226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288000" marR="0" indent="-288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400"/>
            </a:lvl1pPr>
          </a:lstStyle>
          <a:p>
            <a:pPr marL="288000" marR="0" lvl="0" indent="-288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nl-NL" dirty="0"/>
              <a:t>Klik op het afbeeldingspictogram </a:t>
            </a:r>
            <a:br>
              <a:rPr lang="nl-NL" dirty="0"/>
            </a:br>
            <a:r>
              <a:rPr lang="nl-NL" dirty="0"/>
              <a:t>en voeg je eigen foto in</a:t>
            </a:r>
            <a:r>
              <a:rPr lang="nl-NL" noProof="0" dirty="0"/>
              <a:t>.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E16A2DC-2249-8BF5-A895-A8166290D6F1}"/>
              </a:ext>
            </a:extLst>
          </p:cNvPr>
          <p:cNvSpPr txBox="1"/>
          <p:nvPr userDrawn="1"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DIA MET FOTO in cirkel</a:t>
            </a:r>
          </a:p>
        </p:txBody>
      </p:sp>
      <p:pic>
        <p:nvPicPr>
          <p:cNvPr id="3" name="Afbeelding 2" descr="Afbeelding met tekst, teken, donker&#10;&#10;Automatisch gegenereerde beschrijving">
            <a:extLst>
              <a:ext uri="{FF2B5EF4-FFF2-40B4-BE49-F238E27FC236}">
                <a16:creationId xmlns:a16="http://schemas.microsoft.com/office/drawing/2014/main" id="{8D5CE900-9E93-8CD7-C8B3-51AA0261BA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045" y="5830480"/>
            <a:ext cx="1092541" cy="566864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192A163-24CA-7776-8DD7-0042A577464C}"/>
              </a:ext>
            </a:extLst>
          </p:cNvPr>
          <p:cNvSpPr/>
          <p:nvPr userDrawn="1"/>
        </p:nvSpPr>
        <p:spPr>
          <a:xfrm>
            <a:off x="-2543837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8D6C71EC-C3B3-D950-B619-782D88581CC1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9EF53D3F-AF45-5C83-ED37-CC27FCAF3B96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36157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080000" y="2880000"/>
            <a:ext cx="4824000" cy="3102675"/>
          </a:xfrm>
        </p:spPr>
        <p:txBody>
          <a:bodyPr>
            <a:normAutofit/>
          </a:bodyPr>
          <a:lstStyle>
            <a:lvl1pPr marL="288000"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Klikken om de 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05019" y="2880000"/>
            <a:ext cx="4824181" cy="3102675"/>
          </a:xfrm>
        </p:spPr>
        <p:txBody>
          <a:bodyPr>
            <a:normAutofit/>
          </a:bodyPr>
          <a:lstStyle>
            <a:lvl1pPr marL="288000"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Klikken om de 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1080000" y="900000"/>
            <a:ext cx="10249200" cy="1260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C5EE97F-CAC9-44A7-ACC8-8F1AF103AAD4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Inhoud van twee</a:t>
            </a:r>
          </a:p>
        </p:txBody>
      </p:sp>
    </p:spTree>
    <p:extLst>
      <p:ext uri="{BB962C8B-B14F-4D97-AF65-F5344CB8AC3E}">
        <p14:creationId xmlns:p14="http://schemas.microsoft.com/office/powerpoint/2010/main" val="16365217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900000"/>
            <a:ext cx="10249200" cy="1260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080000" y="2340000"/>
            <a:ext cx="4824000" cy="438150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voor </a:t>
            </a:r>
            <a:r>
              <a:rPr lang="nl-NL" dirty="0" err="1"/>
              <a:t>subkop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1080000" y="2880000"/>
            <a:ext cx="4824000" cy="31031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Klikken om de 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04003" y="2340000"/>
            <a:ext cx="4823998" cy="438150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voor </a:t>
            </a:r>
            <a:r>
              <a:rPr lang="nl-NL" dirty="0" err="1"/>
              <a:t>subkop</a:t>
            </a:r>
            <a:endParaRPr lang="nl-NL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04001" y="2880000"/>
            <a:ext cx="4824000" cy="31031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Klikken om de 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DF31D87E-EA1A-432A-AFBF-FF7B5E69CE19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vergelijking</a:t>
            </a:r>
          </a:p>
        </p:txBody>
      </p:sp>
    </p:spTree>
    <p:extLst>
      <p:ext uri="{BB962C8B-B14F-4D97-AF65-F5344CB8AC3E}">
        <p14:creationId xmlns:p14="http://schemas.microsoft.com/office/powerpoint/2010/main" val="23445829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1080000" y="900000"/>
            <a:ext cx="10249200" cy="1260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DADD9A8-7A38-4589-B5A1-997790D855A2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Alleen titel</a:t>
            </a:r>
          </a:p>
        </p:txBody>
      </p:sp>
    </p:spTree>
    <p:extLst>
      <p:ext uri="{BB962C8B-B14F-4D97-AF65-F5344CB8AC3E}">
        <p14:creationId xmlns:p14="http://schemas.microsoft.com/office/powerpoint/2010/main" val="8312377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26814762-C25A-44C2-B67B-1AC52F962445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leeg</a:t>
            </a:r>
          </a:p>
        </p:txBody>
      </p:sp>
    </p:spTree>
    <p:extLst>
      <p:ext uri="{BB962C8B-B14F-4D97-AF65-F5344CB8AC3E}">
        <p14:creationId xmlns:p14="http://schemas.microsoft.com/office/powerpoint/2010/main" val="29668364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900000"/>
            <a:ext cx="3780000" cy="72072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06716" y="900000"/>
            <a:ext cx="6322484" cy="50831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080000" y="1800000"/>
            <a:ext cx="3780000" cy="41831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6A9401F-A3DE-42D3-875C-47649ABF2D48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Inhoud met bijschrift</a:t>
            </a:r>
          </a:p>
        </p:txBody>
      </p:sp>
    </p:spTree>
    <p:extLst>
      <p:ext uri="{BB962C8B-B14F-4D97-AF65-F5344CB8AC3E}">
        <p14:creationId xmlns:p14="http://schemas.microsoft.com/office/powerpoint/2010/main" val="3977979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met foto en nummer -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D4A46B72-85B6-85A3-2D45-4D0E0DDC3F45}"/>
              </a:ext>
            </a:extLst>
          </p:cNvPr>
          <p:cNvSpPr/>
          <p:nvPr userDrawn="1"/>
        </p:nvSpPr>
        <p:spPr>
          <a:xfrm>
            <a:off x="0" y="-18178"/>
            <a:ext cx="12192000" cy="6876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7A5466A5-C181-5480-3D4A-1E5CDBCC14C7}"/>
              </a:ext>
            </a:extLst>
          </p:cNvPr>
          <p:cNvSpPr/>
          <p:nvPr userDrawn="1"/>
        </p:nvSpPr>
        <p:spPr>
          <a:xfrm>
            <a:off x="1080000" y="-974556"/>
            <a:ext cx="8807111" cy="8807111"/>
          </a:xfrm>
          <a:prstGeom prst="ellipse">
            <a:avLst/>
          </a:prstGeom>
          <a:solidFill>
            <a:schemeClr val="bg1">
              <a:alpha val="0"/>
            </a:schemeClr>
          </a:solidFill>
          <a:ln w="25400"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>
            <a:extLst>
              <a:ext uri="{FF2B5EF4-FFF2-40B4-BE49-F238E27FC236}">
                <a16:creationId xmlns:a16="http://schemas.microsoft.com/office/drawing/2014/main" id="{450A66CE-3AFB-DA4F-B776-C8FBC5419CCF}"/>
              </a:ext>
            </a:extLst>
          </p:cNvPr>
          <p:cNvSpPr/>
          <p:nvPr userDrawn="1"/>
        </p:nvSpPr>
        <p:spPr>
          <a:xfrm>
            <a:off x="8539987" y="1990846"/>
            <a:ext cx="2858946" cy="285894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4E1F7EB2-E34A-119D-C199-FF3F8161E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39987" y="1990846"/>
            <a:ext cx="2858946" cy="288417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17500" b="1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1</a:t>
            </a:r>
            <a:endParaRPr lang="en-US" dirty="0"/>
          </a:p>
        </p:txBody>
      </p:sp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8CCD2CFD-AEF7-2B45-3134-A7E04FC64A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72457" y="-682100"/>
            <a:ext cx="8013600" cy="8222198"/>
          </a:xfrm>
          <a:custGeom>
            <a:avLst/>
            <a:gdLst>
              <a:gd name="csX0" fmla="*/ 4111099 w 8012818"/>
              <a:gd name="csY0" fmla="*/ 0 h 8222198"/>
              <a:gd name="csX1" fmla="*/ 7972738 w 8012818"/>
              <a:gd name="csY1" fmla="*/ 2697566 h 8222198"/>
              <a:gd name="csX2" fmla="*/ 8007767 w 8012818"/>
              <a:gd name="csY2" fmla="*/ 2801091 h 8222198"/>
              <a:gd name="csX3" fmla="*/ 7915631 w 8012818"/>
              <a:gd name="csY3" fmla="*/ 2845475 h 8222198"/>
              <a:gd name="csX4" fmla="*/ 7167530 w 8012818"/>
              <a:gd name="csY4" fmla="*/ 4102418 h 8222198"/>
              <a:gd name="csX5" fmla="*/ 7915631 w 8012818"/>
              <a:gd name="csY5" fmla="*/ 5359362 h 8222198"/>
              <a:gd name="csX6" fmla="*/ 8012818 w 8012818"/>
              <a:gd name="csY6" fmla="*/ 5406179 h 8222198"/>
              <a:gd name="csX7" fmla="*/ 7972738 w 8012818"/>
              <a:gd name="csY7" fmla="*/ 5524633 h 8222198"/>
              <a:gd name="csX8" fmla="*/ 4111099 w 8012818"/>
              <a:gd name="csY8" fmla="*/ 8222198 h 8222198"/>
              <a:gd name="csX9" fmla="*/ 0 w 8012818"/>
              <a:gd name="csY9" fmla="*/ 4111099 h 8222198"/>
              <a:gd name="csX10" fmla="*/ 4111099 w 8012818"/>
              <a:gd name="csY10" fmla="*/ 0 h 82221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8012818" h="8222198">
                <a:moveTo>
                  <a:pt x="4111099" y="0"/>
                </a:moveTo>
                <a:cubicBezTo>
                  <a:pt x="5884925" y="0"/>
                  <a:pt x="7396364" y="1123414"/>
                  <a:pt x="7972738" y="2697566"/>
                </a:cubicBezTo>
                <a:lnTo>
                  <a:pt x="8007767" y="2801091"/>
                </a:lnTo>
                <a:lnTo>
                  <a:pt x="7915631" y="2845475"/>
                </a:lnTo>
                <a:cubicBezTo>
                  <a:pt x="7470029" y="3087541"/>
                  <a:pt x="7167530" y="3559653"/>
                  <a:pt x="7167530" y="4102418"/>
                </a:cubicBezTo>
                <a:cubicBezTo>
                  <a:pt x="7167530" y="4645183"/>
                  <a:pt x="7470029" y="5117296"/>
                  <a:pt x="7915631" y="5359362"/>
                </a:cubicBezTo>
                <a:lnTo>
                  <a:pt x="8012818" y="5406179"/>
                </a:lnTo>
                <a:lnTo>
                  <a:pt x="7972738" y="5524633"/>
                </a:lnTo>
                <a:cubicBezTo>
                  <a:pt x="7396364" y="7098784"/>
                  <a:pt x="5884925" y="8222198"/>
                  <a:pt x="4111099" y="8222198"/>
                </a:cubicBezTo>
                <a:cubicBezTo>
                  <a:pt x="1840602" y="8222198"/>
                  <a:pt x="0" y="6381596"/>
                  <a:pt x="0" y="4111099"/>
                </a:cubicBezTo>
                <a:cubicBezTo>
                  <a:pt x="0" y="1840602"/>
                  <a:pt x="1840602" y="0"/>
                  <a:pt x="411109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0">
            <a:noAutofit/>
          </a:bodyPr>
          <a:lstStyle>
            <a:lvl1pPr marL="0" indent="0" algn="ctr">
              <a:buNone/>
              <a:defRPr sz="1400" baseline="0"/>
            </a:lvl1pPr>
          </a:lstStyle>
          <a:p>
            <a:r>
              <a:rPr lang="nl-NL" dirty="0"/>
              <a:t>Klik op het </a:t>
            </a:r>
            <a:br>
              <a:rPr lang="nl-NL" dirty="0"/>
            </a:br>
            <a:r>
              <a:rPr lang="nl-NL" dirty="0"/>
              <a:t>afbeeldingspictogram en </a:t>
            </a:r>
            <a:br>
              <a:rPr lang="nl-NL" dirty="0"/>
            </a:br>
            <a:r>
              <a:rPr lang="nl-NL" dirty="0"/>
              <a:t>voeg je eigen foto in</a:t>
            </a:r>
            <a:r>
              <a:rPr lang="nl-NL" noProof="0" dirty="0"/>
              <a:t>.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E16A2DC-2249-8BF5-A895-A8166290D6F1}"/>
              </a:ext>
            </a:extLst>
          </p:cNvPr>
          <p:cNvSpPr txBox="1"/>
          <p:nvPr userDrawn="1"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TITELDIA MET FOTO en nummer (wit)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3A2155C9-524C-1C69-DA28-3DFB2222F0A1}"/>
              </a:ext>
            </a:extLst>
          </p:cNvPr>
          <p:cNvGrpSpPr/>
          <p:nvPr userDrawn="1"/>
        </p:nvGrpSpPr>
        <p:grpSpPr>
          <a:xfrm>
            <a:off x="9821287" y="4487287"/>
            <a:ext cx="1900550" cy="1900550"/>
            <a:chOff x="9170168" y="3895204"/>
            <a:chExt cx="2028472" cy="2028472"/>
          </a:xfrm>
        </p:grpSpPr>
        <p:sp>
          <p:nvSpPr>
            <p:cNvPr id="4" name="Ovaal 3">
              <a:extLst>
                <a:ext uri="{FF2B5EF4-FFF2-40B4-BE49-F238E27FC236}">
                  <a16:creationId xmlns:a16="http://schemas.microsoft.com/office/drawing/2014/main" id="{09E3F2F0-9C3C-40A8-BBDD-24CF2AD46E83}"/>
                </a:ext>
              </a:extLst>
            </p:cNvPr>
            <p:cNvSpPr/>
            <p:nvPr userDrawn="1"/>
          </p:nvSpPr>
          <p:spPr>
            <a:xfrm>
              <a:off x="9170168" y="3895204"/>
              <a:ext cx="2028472" cy="202847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6" name="Afbeelding 5" descr="Afbeelding met tekst, teken, donker&#10;&#10;Automatisch gegenereerde beschrijving">
              <a:extLst>
                <a:ext uri="{FF2B5EF4-FFF2-40B4-BE49-F238E27FC236}">
                  <a16:creationId xmlns:a16="http://schemas.microsoft.com/office/drawing/2014/main" id="{419913C9-3559-B441-BCA1-DBBBC23209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4531" y="4471787"/>
              <a:ext cx="1554349" cy="806473"/>
            </a:xfrm>
            <a:prstGeom prst="rect">
              <a:avLst/>
            </a:prstGeom>
          </p:spPr>
        </p:pic>
      </p:grpSp>
      <p:sp>
        <p:nvSpPr>
          <p:cNvPr id="8" name="Rechthoek 7">
            <a:extLst>
              <a:ext uri="{FF2B5EF4-FFF2-40B4-BE49-F238E27FC236}">
                <a16:creationId xmlns:a16="http://schemas.microsoft.com/office/drawing/2014/main" id="{85208BF1-4A68-6835-D46E-0883352F8C2B}"/>
              </a:ext>
            </a:extLst>
          </p:cNvPr>
          <p:cNvSpPr/>
          <p:nvPr userDrawn="1"/>
        </p:nvSpPr>
        <p:spPr>
          <a:xfrm>
            <a:off x="-2543837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3ECE69F9-C335-755E-7F4A-F5E11909652D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AAF22BC9-D21D-963E-3062-9D3111F9F527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25347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857" y="4950000"/>
            <a:ext cx="7637520" cy="566738"/>
          </a:xfrm>
          <a:prstGeom prst="rect">
            <a:avLst/>
          </a:prstGeo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046000" y="630000"/>
            <a:ext cx="8100000" cy="4230000"/>
          </a:xfrm>
          <a:prstGeom prst="roundRect">
            <a:avLst>
              <a:gd name="adj" fmla="val 5430"/>
            </a:avLst>
          </a:prstGeom>
          <a:solidFill>
            <a:schemeClr val="bg2">
              <a:lumMod val="90000"/>
            </a:schemeClr>
          </a:solidFill>
        </p:spPr>
        <p:txBody>
          <a:bodyPr tIns="251999"/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286857" y="5580000"/>
            <a:ext cx="5976198" cy="5461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9C40B75-09AC-4745-A84A-CD342AFBE385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Afbeelding met bijschrift</a:t>
            </a:r>
          </a:p>
        </p:txBody>
      </p:sp>
    </p:spTree>
    <p:extLst>
      <p:ext uri="{BB962C8B-B14F-4D97-AF65-F5344CB8AC3E}">
        <p14:creationId xmlns:p14="http://schemas.microsoft.com/office/powerpoint/2010/main" val="23715522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vak 11">
            <a:extLst>
              <a:ext uri="{FF2B5EF4-FFF2-40B4-BE49-F238E27FC236}">
                <a16:creationId xmlns:a16="http://schemas.microsoft.com/office/drawing/2014/main" id="{CCE6B724-6B58-4515-B463-84D4E794F73B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Inhoud MET FOTO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4E1F7EB2-E34A-119D-C199-FF3F8161E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9999" y="1530000"/>
            <a:ext cx="3960000" cy="122234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4800" b="1" spc="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een titel te maken</a:t>
            </a:r>
            <a:endParaRPr lang="en-US" dirty="0"/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6925B00C-2E59-3CBC-B255-E5D2E5FB3CE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79999" y="900000"/>
            <a:ext cx="3960000" cy="540000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1" i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voor de ondertitel</a:t>
            </a:r>
            <a:endParaRPr lang="en-US" dirty="0"/>
          </a:p>
        </p:txBody>
      </p:sp>
      <p:sp>
        <p:nvSpPr>
          <p:cNvPr id="24" name="Tijdelijke aanduiding voor afbeelding 23">
            <a:extLst>
              <a:ext uri="{FF2B5EF4-FFF2-40B4-BE49-F238E27FC236}">
                <a16:creationId xmlns:a16="http://schemas.microsoft.com/office/drawing/2014/main" id="{7CC992D2-670A-18DB-5139-C0DA80D7DA98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5271300" y="-891000"/>
            <a:ext cx="6920700" cy="8640000"/>
          </a:xfrm>
          <a:custGeom>
            <a:avLst/>
            <a:gdLst>
              <a:gd name="csX0" fmla="*/ 4320000 w 6920700"/>
              <a:gd name="csY0" fmla="*/ 0 h 8640000"/>
              <a:gd name="csX1" fmla="*/ 6904725 w 6920700"/>
              <a:gd name="csY1" fmla="*/ 858231 h 8640000"/>
              <a:gd name="csX2" fmla="*/ 6920700 w 6920700"/>
              <a:gd name="csY2" fmla="*/ 870785 h 8640000"/>
              <a:gd name="csX3" fmla="*/ 6920700 w 6920700"/>
              <a:gd name="csY3" fmla="*/ 7769215 h 8640000"/>
              <a:gd name="csX4" fmla="*/ 6904725 w 6920700"/>
              <a:gd name="csY4" fmla="*/ 7781769 h 8640000"/>
              <a:gd name="csX5" fmla="*/ 4320000 w 6920700"/>
              <a:gd name="csY5" fmla="*/ 8640000 h 8640000"/>
              <a:gd name="csX6" fmla="*/ 0 w 6920700"/>
              <a:gd name="csY6" fmla="*/ 4320000 h 8640000"/>
              <a:gd name="csX7" fmla="*/ 4320000 w 6920700"/>
              <a:gd name="csY7" fmla="*/ 0 h 8640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920700" h="8640000">
                <a:moveTo>
                  <a:pt x="4320000" y="0"/>
                </a:moveTo>
                <a:cubicBezTo>
                  <a:pt x="5289260" y="0"/>
                  <a:pt x="6183965" y="319207"/>
                  <a:pt x="6904725" y="858231"/>
                </a:cubicBezTo>
                <a:lnTo>
                  <a:pt x="6920700" y="870785"/>
                </a:lnTo>
                <a:lnTo>
                  <a:pt x="6920700" y="7769215"/>
                </a:lnTo>
                <a:lnTo>
                  <a:pt x="6904725" y="7781769"/>
                </a:lnTo>
                <a:cubicBezTo>
                  <a:pt x="6183965" y="8320793"/>
                  <a:pt x="5289260" y="8640000"/>
                  <a:pt x="4320000" y="8640000"/>
                </a:cubicBezTo>
                <a:cubicBezTo>
                  <a:pt x="1934130" y="8640000"/>
                  <a:pt x="0" y="6705870"/>
                  <a:pt x="0" y="4320000"/>
                </a:cubicBezTo>
                <a:cubicBezTo>
                  <a:pt x="0" y="1934130"/>
                  <a:pt x="1934130" y="0"/>
                  <a:pt x="432000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440000">
            <a:noAutofit/>
          </a:bodyPr>
          <a:lstStyle>
            <a:lvl1pPr marL="288000" marR="0" indent="-288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400"/>
            </a:lvl1pPr>
          </a:lstStyle>
          <a:p>
            <a:pPr marL="288000" marR="0" lvl="0" indent="-288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nl-NL" dirty="0"/>
              <a:t>Klik op het afbeeldingspictogram </a:t>
            </a:r>
            <a:br>
              <a:rPr lang="nl-NL" dirty="0"/>
            </a:br>
            <a:r>
              <a:rPr lang="nl-NL" dirty="0"/>
              <a:t>en voeg je eigen foto in</a:t>
            </a:r>
            <a:r>
              <a:rPr lang="nl-NL" noProof="0" dirty="0"/>
              <a:t>.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B2933B8-6551-1A9F-665B-90DC937819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9500" y="3330000"/>
            <a:ext cx="3960000" cy="207385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2" name="Afbeelding 1" descr="Afbeelding met tekst, teken, donker&#10;&#10;Automatisch gegenereerde beschrijving">
            <a:extLst>
              <a:ext uri="{FF2B5EF4-FFF2-40B4-BE49-F238E27FC236}">
                <a16:creationId xmlns:a16="http://schemas.microsoft.com/office/drawing/2014/main" id="{83BB5B25-6106-5BC9-157B-EFA0DAA621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00" y="5830480"/>
            <a:ext cx="1092541" cy="566864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160EABC8-80FA-9405-EE25-EB1ACBC130B6}"/>
              </a:ext>
            </a:extLst>
          </p:cNvPr>
          <p:cNvSpPr/>
          <p:nvPr userDrawn="1"/>
        </p:nvSpPr>
        <p:spPr>
          <a:xfrm>
            <a:off x="-2543837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19F6AAA3-79C8-6154-0CE9-072B486CB309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52F75DB-1350-D3C5-E1CD-748DA984840B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158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met foto en nummer - R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D4A46B72-85B6-85A3-2D45-4D0E0DDC3F45}"/>
              </a:ext>
            </a:extLst>
          </p:cNvPr>
          <p:cNvSpPr/>
          <p:nvPr userDrawn="1"/>
        </p:nvSpPr>
        <p:spPr>
          <a:xfrm>
            <a:off x="0" y="-18178"/>
            <a:ext cx="12192000" cy="687617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7A5466A5-C181-5480-3D4A-1E5CDBCC14C7}"/>
              </a:ext>
            </a:extLst>
          </p:cNvPr>
          <p:cNvSpPr/>
          <p:nvPr userDrawn="1"/>
        </p:nvSpPr>
        <p:spPr>
          <a:xfrm>
            <a:off x="1080000" y="-974556"/>
            <a:ext cx="8807111" cy="8807111"/>
          </a:xfrm>
          <a:prstGeom prst="ellipse">
            <a:avLst/>
          </a:prstGeom>
          <a:solidFill>
            <a:schemeClr val="bg1">
              <a:alpha val="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>
            <a:extLst>
              <a:ext uri="{FF2B5EF4-FFF2-40B4-BE49-F238E27FC236}">
                <a16:creationId xmlns:a16="http://schemas.microsoft.com/office/drawing/2014/main" id="{450A66CE-3AFB-DA4F-B776-C8FBC5419CCF}"/>
              </a:ext>
            </a:extLst>
          </p:cNvPr>
          <p:cNvSpPr/>
          <p:nvPr userDrawn="1"/>
        </p:nvSpPr>
        <p:spPr>
          <a:xfrm>
            <a:off x="8539987" y="1990846"/>
            <a:ext cx="2858946" cy="2858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4E1F7EB2-E34A-119D-C199-FF3F8161E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39987" y="1990846"/>
            <a:ext cx="2858946" cy="288417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17500" b="1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1</a:t>
            </a:r>
            <a:endParaRPr lang="en-US" dirty="0"/>
          </a:p>
        </p:txBody>
      </p:sp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8CCD2CFD-AEF7-2B45-3134-A7E04FC64A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72457" y="-682100"/>
            <a:ext cx="8012818" cy="8222198"/>
          </a:xfrm>
          <a:custGeom>
            <a:avLst/>
            <a:gdLst>
              <a:gd name="csX0" fmla="*/ 4111099 w 8012818"/>
              <a:gd name="csY0" fmla="*/ 0 h 8222198"/>
              <a:gd name="csX1" fmla="*/ 7972738 w 8012818"/>
              <a:gd name="csY1" fmla="*/ 2697566 h 8222198"/>
              <a:gd name="csX2" fmla="*/ 8007767 w 8012818"/>
              <a:gd name="csY2" fmla="*/ 2801091 h 8222198"/>
              <a:gd name="csX3" fmla="*/ 7915631 w 8012818"/>
              <a:gd name="csY3" fmla="*/ 2845475 h 8222198"/>
              <a:gd name="csX4" fmla="*/ 7167530 w 8012818"/>
              <a:gd name="csY4" fmla="*/ 4102418 h 8222198"/>
              <a:gd name="csX5" fmla="*/ 7915631 w 8012818"/>
              <a:gd name="csY5" fmla="*/ 5359362 h 8222198"/>
              <a:gd name="csX6" fmla="*/ 8012818 w 8012818"/>
              <a:gd name="csY6" fmla="*/ 5406179 h 8222198"/>
              <a:gd name="csX7" fmla="*/ 7972738 w 8012818"/>
              <a:gd name="csY7" fmla="*/ 5524633 h 8222198"/>
              <a:gd name="csX8" fmla="*/ 4111099 w 8012818"/>
              <a:gd name="csY8" fmla="*/ 8222198 h 8222198"/>
              <a:gd name="csX9" fmla="*/ 0 w 8012818"/>
              <a:gd name="csY9" fmla="*/ 4111099 h 8222198"/>
              <a:gd name="csX10" fmla="*/ 4111099 w 8012818"/>
              <a:gd name="csY10" fmla="*/ 0 h 82221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8012818" h="8222198">
                <a:moveTo>
                  <a:pt x="4111099" y="0"/>
                </a:moveTo>
                <a:cubicBezTo>
                  <a:pt x="5884925" y="0"/>
                  <a:pt x="7396364" y="1123414"/>
                  <a:pt x="7972738" y="2697566"/>
                </a:cubicBezTo>
                <a:lnTo>
                  <a:pt x="8007767" y="2801091"/>
                </a:lnTo>
                <a:lnTo>
                  <a:pt x="7915631" y="2845475"/>
                </a:lnTo>
                <a:cubicBezTo>
                  <a:pt x="7470029" y="3087541"/>
                  <a:pt x="7167530" y="3559653"/>
                  <a:pt x="7167530" y="4102418"/>
                </a:cubicBezTo>
                <a:cubicBezTo>
                  <a:pt x="7167530" y="4645183"/>
                  <a:pt x="7470029" y="5117296"/>
                  <a:pt x="7915631" y="5359362"/>
                </a:cubicBezTo>
                <a:lnTo>
                  <a:pt x="8012818" y="5406179"/>
                </a:lnTo>
                <a:lnTo>
                  <a:pt x="7972738" y="5524633"/>
                </a:lnTo>
                <a:cubicBezTo>
                  <a:pt x="7396364" y="7098784"/>
                  <a:pt x="5884925" y="8222198"/>
                  <a:pt x="4111099" y="8222198"/>
                </a:cubicBezTo>
                <a:cubicBezTo>
                  <a:pt x="1840602" y="8222198"/>
                  <a:pt x="0" y="6381596"/>
                  <a:pt x="0" y="4111099"/>
                </a:cubicBezTo>
                <a:cubicBezTo>
                  <a:pt x="0" y="1840602"/>
                  <a:pt x="1840602" y="0"/>
                  <a:pt x="411109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0">
            <a:noAutofit/>
          </a:bodyPr>
          <a:lstStyle>
            <a:lvl1pPr marL="0" indent="0" algn="ctr">
              <a:buNone/>
              <a:defRPr sz="1400" baseline="0"/>
            </a:lvl1pPr>
          </a:lstStyle>
          <a:p>
            <a:r>
              <a:rPr lang="nl-NL" dirty="0"/>
              <a:t>Klik op het </a:t>
            </a:r>
            <a:br>
              <a:rPr lang="nl-NL" dirty="0"/>
            </a:br>
            <a:r>
              <a:rPr lang="nl-NL" dirty="0"/>
              <a:t>afbeeldingspictogram en </a:t>
            </a:r>
            <a:br>
              <a:rPr lang="nl-NL" dirty="0"/>
            </a:br>
            <a:r>
              <a:rPr lang="nl-NL" dirty="0"/>
              <a:t>voeg je eigen foto in</a:t>
            </a:r>
            <a:r>
              <a:rPr lang="nl-NL" noProof="0" dirty="0"/>
              <a:t>.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B7073D9-5576-6506-7CF4-4E3843D58E80}"/>
              </a:ext>
            </a:extLst>
          </p:cNvPr>
          <p:cNvSpPr txBox="1"/>
          <p:nvPr userDrawn="1"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TITELDIA MET FOTO en nummer (rood)</a:t>
            </a: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1E6D6391-82EE-AD7C-4DC1-8886E21BF8AE}"/>
              </a:ext>
            </a:extLst>
          </p:cNvPr>
          <p:cNvGrpSpPr/>
          <p:nvPr userDrawn="1"/>
        </p:nvGrpSpPr>
        <p:grpSpPr>
          <a:xfrm>
            <a:off x="9821287" y="4487287"/>
            <a:ext cx="1900550" cy="1900550"/>
            <a:chOff x="9170168" y="3895204"/>
            <a:chExt cx="2028472" cy="2028472"/>
          </a:xfrm>
        </p:grpSpPr>
        <p:sp>
          <p:nvSpPr>
            <p:cNvPr id="3" name="Ovaal 2">
              <a:extLst>
                <a:ext uri="{FF2B5EF4-FFF2-40B4-BE49-F238E27FC236}">
                  <a16:creationId xmlns:a16="http://schemas.microsoft.com/office/drawing/2014/main" id="{6F4F9473-E65D-CBBC-F0C2-4E976C707D2D}"/>
                </a:ext>
              </a:extLst>
            </p:cNvPr>
            <p:cNvSpPr/>
            <p:nvPr userDrawn="1"/>
          </p:nvSpPr>
          <p:spPr>
            <a:xfrm>
              <a:off x="9170168" y="3895204"/>
              <a:ext cx="2028472" cy="202847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4" name="Afbeelding 3" descr="Afbeelding met tekst, teken, donker&#10;&#10;Automatisch gegenereerde beschrijving">
              <a:extLst>
                <a:ext uri="{FF2B5EF4-FFF2-40B4-BE49-F238E27FC236}">
                  <a16:creationId xmlns:a16="http://schemas.microsoft.com/office/drawing/2014/main" id="{CF821544-AB6A-85E9-2127-FC5059BB88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4531" y="4471787"/>
              <a:ext cx="1554349" cy="806473"/>
            </a:xfrm>
            <a:prstGeom prst="rect">
              <a:avLst/>
            </a:prstGeom>
          </p:spPr>
        </p:pic>
      </p:grpSp>
      <p:sp>
        <p:nvSpPr>
          <p:cNvPr id="6" name="Rechthoek 5">
            <a:extLst>
              <a:ext uri="{FF2B5EF4-FFF2-40B4-BE49-F238E27FC236}">
                <a16:creationId xmlns:a16="http://schemas.microsoft.com/office/drawing/2014/main" id="{2EB73D4D-4198-9378-44FB-5FEFF054837C}"/>
              </a:ext>
            </a:extLst>
          </p:cNvPr>
          <p:cNvSpPr/>
          <p:nvPr userDrawn="1"/>
        </p:nvSpPr>
        <p:spPr>
          <a:xfrm>
            <a:off x="-2543837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A2F36D-79AB-833A-45E0-7904E02AC672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D2BE7150-D780-BD06-A1AD-AD10A571D5C3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0748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met foto en nummer -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D4A46B72-85B6-85A3-2D45-4D0E0DDC3F45}"/>
              </a:ext>
            </a:extLst>
          </p:cNvPr>
          <p:cNvSpPr/>
          <p:nvPr userDrawn="1"/>
        </p:nvSpPr>
        <p:spPr>
          <a:xfrm>
            <a:off x="0" y="-18178"/>
            <a:ext cx="12192000" cy="687617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7A5466A5-C181-5480-3D4A-1E5CDBCC14C7}"/>
              </a:ext>
            </a:extLst>
          </p:cNvPr>
          <p:cNvSpPr/>
          <p:nvPr userDrawn="1"/>
        </p:nvSpPr>
        <p:spPr>
          <a:xfrm>
            <a:off x="1080000" y="-974556"/>
            <a:ext cx="8807111" cy="8807111"/>
          </a:xfrm>
          <a:prstGeom prst="ellipse">
            <a:avLst/>
          </a:prstGeom>
          <a:solidFill>
            <a:schemeClr val="bg1">
              <a:alpha val="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>
            <a:extLst>
              <a:ext uri="{FF2B5EF4-FFF2-40B4-BE49-F238E27FC236}">
                <a16:creationId xmlns:a16="http://schemas.microsoft.com/office/drawing/2014/main" id="{450A66CE-3AFB-DA4F-B776-C8FBC5419CCF}"/>
              </a:ext>
            </a:extLst>
          </p:cNvPr>
          <p:cNvSpPr/>
          <p:nvPr userDrawn="1"/>
        </p:nvSpPr>
        <p:spPr>
          <a:xfrm>
            <a:off x="8539987" y="1990846"/>
            <a:ext cx="2858946" cy="28589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4E1F7EB2-E34A-119D-C199-FF3F8161E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39987" y="1990846"/>
            <a:ext cx="2858946" cy="288417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17500" b="1"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1</a:t>
            </a:r>
            <a:endParaRPr lang="en-US" dirty="0"/>
          </a:p>
        </p:txBody>
      </p:sp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8CCD2CFD-AEF7-2B45-3134-A7E04FC64A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72457" y="-682100"/>
            <a:ext cx="8012818" cy="8222198"/>
          </a:xfrm>
          <a:custGeom>
            <a:avLst/>
            <a:gdLst>
              <a:gd name="csX0" fmla="*/ 4111099 w 8012818"/>
              <a:gd name="csY0" fmla="*/ 0 h 8222198"/>
              <a:gd name="csX1" fmla="*/ 7972738 w 8012818"/>
              <a:gd name="csY1" fmla="*/ 2697566 h 8222198"/>
              <a:gd name="csX2" fmla="*/ 8007767 w 8012818"/>
              <a:gd name="csY2" fmla="*/ 2801091 h 8222198"/>
              <a:gd name="csX3" fmla="*/ 7915631 w 8012818"/>
              <a:gd name="csY3" fmla="*/ 2845475 h 8222198"/>
              <a:gd name="csX4" fmla="*/ 7167530 w 8012818"/>
              <a:gd name="csY4" fmla="*/ 4102418 h 8222198"/>
              <a:gd name="csX5" fmla="*/ 7915631 w 8012818"/>
              <a:gd name="csY5" fmla="*/ 5359362 h 8222198"/>
              <a:gd name="csX6" fmla="*/ 8012818 w 8012818"/>
              <a:gd name="csY6" fmla="*/ 5406179 h 8222198"/>
              <a:gd name="csX7" fmla="*/ 7972738 w 8012818"/>
              <a:gd name="csY7" fmla="*/ 5524633 h 8222198"/>
              <a:gd name="csX8" fmla="*/ 4111099 w 8012818"/>
              <a:gd name="csY8" fmla="*/ 8222198 h 8222198"/>
              <a:gd name="csX9" fmla="*/ 0 w 8012818"/>
              <a:gd name="csY9" fmla="*/ 4111099 h 8222198"/>
              <a:gd name="csX10" fmla="*/ 4111099 w 8012818"/>
              <a:gd name="csY10" fmla="*/ 0 h 82221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8012818" h="8222198">
                <a:moveTo>
                  <a:pt x="4111099" y="0"/>
                </a:moveTo>
                <a:cubicBezTo>
                  <a:pt x="5884925" y="0"/>
                  <a:pt x="7396364" y="1123414"/>
                  <a:pt x="7972738" y="2697566"/>
                </a:cubicBezTo>
                <a:lnTo>
                  <a:pt x="8007767" y="2801091"/>
                </a:lnTo>
                <a:lnTo>
                  <a:pt x="7915631" y="2845475"/>
                </a:lnTo>
                <a:cubicBezTo>
                  <a:pt x="7470029" y="3087541"/>
                  <a:pt x="7167530" y="3559653"/>
                  <a:pt x="7167530" y="4102418"/>
                </a:cubicBezTo>
                <a:cubicBezTo>
                  <a:pt x="7167530" y="4645183"/>
                  <a:pt x="7470029" y="5117296"/>
                  <a:pt x="7915631" y="5359362"/>
                </a:cubicBezTo>
                <a:lnTo>
                  <a:pt x="8012818" y="5406179"/>
                </a:lnTo>
                <a:lnTo>
                  <a:pt x="7972738" y="5524633"/>
                </a:lnTo>
                <a:cubicBezTo>
                  <a:pt x="7396364" y="7098784"/>
                  <a:pt x="5884925" y="8222198"/>
                  <a:pt x="4111099" y="8222198"/>
                </a:cubicBezTo>
                <a:cubicBezTo>
                  <a:pt x="1840602" y="8222198"/>
                  <a:pt x="0" y="6381596"/>
                  <a:pt x="0" y="4111099"/>
                </a:cubicBezTo>
                <a:cubicBezTo>
                  <a:pt x="0" y="1840602"/>
                  <a:pt x="1840602" y="0"/>
                  <a:pt x="411109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0">
            <a:noAutofit/>
          </a:bodyPr>
          <a:lstStyle>
            <a:lvl1pPr marL="0" indent="0" algn="ctr">
              <a:buNone/>
              <a:defRPr sz="1400" baseline="0"/>
            </a:lvl1pPr>
          </a:lstStyle>
          <a:p>
            <a:r>
              <a:rPr lang="nl-NL" dirty="0"/>
              <a:t>Klik op het </a:t>
            </a:r>
            <a:br>
              <a:rPr lang="nl-NL" dirty="0"/>
            </a:br>
            <a:r>
              <a:rPr lang="nl-NL" dirty="0"/>
              <a:t>afbeeldingspictogram en </a:t>
            </a:r>
            <a:br>
              <a:rPr lang="nl-NL" dirty="0"/>
            </a:br>
            <a:r>
              <a:rPr lang="nl-NL" dirty="0"/>
              <a:t>voeg je eigen foto in</a:t>
            </a:r>
            <a:r>
              <a:rPr lang="nl-NL" noProof="0" dirty="0"/>
              <a:t>.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E16A2DC-2249-8BF5-A895-A8166290D6F1}"/>
              </a:ext>
            </a:extLst>
          </p:cNvPr>
          <p:cNvSpPr txBox="1"/>
          <p:nvPr userDrawn="1"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TITELDIA MET FOTO en nummer (blauw)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5525816D-9D85-6877-2865-FA13AEBE981E}"/>
              </a:ext>
            </a:extLst>
          </p:cNvPr>
          <p:cNvGrpSpPr/>
          <p:nvPr userDrawn="1"/>
        </p:nvGrpSpPr>
        <p:grpSpPr>
          <a:xfrm>
            <a:off x="9821287" y="4487287"/>
            <a:ext cx="1900550" cy="1900550"/>
            <a:chOff x="9170168" y="3895204"/>
            <a:chExt cx="2028472" cy="2028472"/>
          </a:xfrm>
        </p:grpSpPr>
        <p:sp>
          <p:nvSpPr>
            <p:cNvPr id="4" name="Ovaal 3">
              <a:extLst>
                <a:ext uri="{FF2B5EF4-FFF2-40B4-BE49-F238E27FC236}">
                  <a16:creationId xmlns:a16="http://schemas.microsoft.com/office/drawing/2014/main" id="{5F6A05A5-C495-7113-7963-0713C120EE48}"/>
                </a:ext>
              </a:extLst>
            </p:cNvPr>
            <p:cNvSpPr/>
            <p:nvPr userDrawn="1"/>
          </p:nvSpPr>
          <p:spPr>
            <a:xfrm>
              <a:off x="9170168" y="3895204"/>
              <a:ext cx="2028472" cy="202847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6" name="Afbeelding 5" descr="Afbeelding met tekst, teken, donker&#10;&#10;Automatisch gegenereerde beschrijving">
              <a:extLst>
                <a:ext uri="{FF2B5EF4-FFF2-40B4-BE49-F238E27FC236}">
                  <a16:creationId xmlns:a16="http://schemas.microsoft.com/office/drawing/2014/main" id="{F10AB71C-5B18-9EF9-8A98-8C7DCEDE78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4531" y="4471787"/>
              <a:ext cx="1554349" cy="806473"/>
            </a:xfrm>
            <a:prstGeom prst="rect">
              <a:avLst/>
            </a:prstGeom>
          </p:spPr>
        </p:pic>
      </p:grpSp>
      <p:sp>
        <p:nvSpPr>
          <p:cNvPr id="8" name="Rechthoek 7">
            <a:extLst>
              <a:ext uri="{FF2B5EF4-FFF2-40B4-BE49-F238E27FC236}">
                <a16:creationId xmlns:a16="http://schemas.microsoft.com/office/drawing/2014/main" id="{B53869CE-3B32-8D2C-81A3-977954453843}"/>
              </a:ext>
            </a:extLst>
          </p:cNvPr>
          <p:cNvSpPr/>
          <p:nvPr userDrawn="1"/>
        </p:nvSpPr>
        <p:spPr>
          <a:xfrm>
            <a:off x="-2543837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CB9991FC-1CE4-D07C-B523-8E5885454D15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3CE9B161-5DB2-0D0C-79BE-C8A272EC2F51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787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met foto en nummer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D4A46B72-85B6-85A3-2D45-4D0E0DDC3F45}"/>
              </a:ext>
            </a:extLst>
          </p:cNvPr>
          <p:cNvSpPr/>
          <p:nvPr userDrawn="1"/>
        </p:nvSpPr>
        <p:spPr>
          <a:xfrm>
            <a:off x="0" y="-18178"/>
            <a:ext cx="12192000" cy="687617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7A5466A5-C181-5480-3D4A-1E5CDBCC14C7}"/>
              </a:ext>
            </a:extLst>
          </p:cNvPr>
          <p:cNvSpPr/>
          <p:nvPr userDrawn="1"/>
        </p:nvSpPr>
        <p:spPr>
          <a:xfrm>
            <a:off x="1080000" y="-974556"/>
            <a:ext cx="8807111" cy="8807111"/>
          </a:xfrm>
          <a:prstGeom prst="ellipse">
            <a:avLst/>
          </a:prstGeom>
          <a:solidFill>
            <a:schemeClr val="bg1">
              <a:alpha val="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>
            <a:extLst>
              <a:ext uri="{FF2B5EF4-FFF2-40B4-BE49-F238E27FC236}">
                <a16:creationId xmlns:a16="http://schemas.microsoft.com/office/drawing/2014/main" id="{450A66CE-3AFB-DA4F-B776-C8FBC5419CCF}"/>
              </a:ext>
            </a:extLst>
          </p:cNvPr>
          <p:cNvSpPr/>
          <p:nvPr userDrawn="1"/>
        </p:nvSpPr>
        <p:spPr>
          <a:xfrm>
            <a:off x="8539987" y="1990846"/>
            <a:ext cx="2858946" cy="285894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4E1F7EB2-E34A-119D-C199-FF3F8161E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39987" y="1990846"/>
            <a:ext cx="2858946" cy="288417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17500" b="1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1</a:t>
            </a:r>
            <a:endParaRPr lang="en-US" dirty="0"/>
          </a:p>
        </p:txBody>
      </p:sp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8CCD2CFD-AEF7-2B45-3134-A7E04FC64A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72457" y="-682100"/>
            <a:ext cx="8012818" cy="8222198"/>
          </a:xfrm>
          <a:custGeom>
            <a:avLst/>
            <a:gdLst>
              <a:gd name="csX0" fmla="*/ 4111099 w 8012818"/>
              <a:gd name="csY0" fmla="*/ 0 h 8222198"/>
              <a:gd name="csX1" fmla="*/ 7972738 w 8012818"/>
              <a:gd name="csY1" fmla="*/ 2697566 h 8222198"/>
              <a:gd name="csX2" fmla="*/ 8007767 w 8012818"/>
              <a:gd name="csY2" fmla="*/ 2801091 h 8222198"/>
              <a:gd name="csX3" fmla="*/ 7915631 w 8012818"/>
              <a:gd name="csY3" fmla="*/ 2845475 h 8222198"/>
              <a:gd name="csX4" fmla="*/ 7167530 w 8012818"/>
              <a:gd name="csY4" fmla="*/ 4102418 h 8222198"/>
              <a:gd name="csX5" fmla="*/ 7915631 w 8012818"/>
              <a:gd name="csY5" fmla="*/ 5359362 h 8222198"/>
              <a:gd name="csX6" fmla="*/ 8012818 w 8012818"/>
              <a:gd name="csY6" fmla="*/ 5406179 h 8222198"/>
              <a:gd name="csX7" fmla="*/ 7972738 w 8012818"/>
              <a:gd name="csY7" fmla="*/ 5524633 h 8222198"/>
              <a:gd name="csX8" fmla="*/ 4111099 w 8012818"/>
              <a:gd name="csY8" fmla="*/ 8222198 h 8222198"/>
              <a:gd name="csX9" fmla="*/ 0 w 8012818"/>
              <a:gd name="csY9" fmla="*/ 4111099 h 8222198"/>
              <a:gd name="csX10" fmla="*/ 4111099 w 8012818"/>
              <a:gd name="csY10" fmla="*/ 0 h 82221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8012818" h="8222198">
                <a:moveTo>
                  <a:pt x="4111099" y="0"/>
                </a:moveTo>
                <a:cubicBezTo>
                  <a:pt x="5884925" y="0"/>
                  <a:pt x="7396364" y="1123414"/>
                  <a:pt x="7972738" y="2697566"/>
                </a:cubicBezTo>
                <a:lnTo>
                  <a:pt x="8007767" y="2801091"/>
                </a:lnTo>
                <a:lnTo>
                  <a:pt x="7915631" y="2845475"/>
                </a:lnTo>
                <a:cubicBezTo>
                  <a:pt x="7470029" y="3087541"/>
                  <a:pt x="7167530" y="3559653"/>
                  <a:pt x="7167530" y="4102418"/>
                </a:cubicBezTo>
                <a:cubicBezTo>
                  <a:pt x="7167530" y="4645183"/>
                  <a:pt x="7470029" y="5117296"/>
                  <a:pt x="7915631" y="5359362"/>
                </a:cubicBezTo>
                <a:lnTo>
                  <a:pt x="8012818" y="5406179"/>
                </a:lnTo>
                <a:lnTo>
                  <a:pt x="7972738" y="5524633"/>
                </a:lnTo>
                <a:cubicBezTo>
                  <a:pt x="7396364" y="7098784"/>
                  <a:pt x="5884925" y="8222198"/>
                  <a:pt x="4111099" y="8222198"/>
                </a:cubicBezTo>
                <a:cubicBezTo>
                  <a:pt x="1840602" y="8222198"/>
                  <a:pt x="0" y="6381596"/>
                  <a:pt x="0" y="4111099"/>
                </a:cubicBezTo>
                <a:cubicBezTo>
                  <a:pt x="0" y="1840602"/>
                  <a:pt x="1840602" y="0"/>
                  <a:pt x="411109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0">
            <a:noAutofit/>
          </a:bodyPr>
          <a:lstStyle>
            <a:lvl1pPr marL="0" indent="0" algn="ctr">
              <a:buNone/>
              <a:defRPr sz="1400" baseline="0"/>
            </a:lvl1pPr>
          </a:lstStyle>
          <a:p>
            <a:r>
              <a:rPr lang="nl-NL" dirty="0"/>
              <a:t>Klik op het </a:t>
            </a:r>
            <a:br>
              <a:rPr lang="nl-NL" dirty="0"/>
            </a:br>
            <a:r>
              <a:rPr lang="nl-NL" dirty="0"/>
              <a:t>afbeeldingspictogram en </a:t>
            </a:r>
            <a:br>
              <a:rPr lang="nl-NL" dirty="0"/>
            </a:br>
            <a:r>
              <a:rPr lang="nl-NL" dirty="0"/>
              <a:t>voeg je eigen foto in</a:t>
            </a:r>
            <a:r>
              <a:rPr lang="nl-NL" noProof="0" dirty="0"/>
              <a:t>.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E16A2DC-2249-8BF5-A895-A8166290D6F1}"/>
              </a:ext>
            </a:extLst>
          </p:cNvPr>
          <p:cNvSpPr txBox="1"/>
          <p:nvPr userDrawn="1"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TITELDIA MET FOTO en nummer (paars)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9F13F323-66F0-EBCC-B663-10B1AC92D668}"/>
              </a:ext>
            </a:extLst>
          </p:cNvPr>
          <p:cNvGrpSpPr/>
          <p:nvPr userDrawn="1"/>
        </p:nvGrpSpPr>
        <p:grpSpPr>
          <a:xfrm>
            <a:off x="9821287" y="4487287"/>
            <a:ext cx="1900550" cy="1900550"/>
            <a:chOff x="9170168" y="3895204"/>
            <a:chExt cx="2028472" cy="2028472"/>
          </a:xfrm>
        </p:grpSpPr>
        <p:sp>
          <p:nvSpPr>
            <p:cNvPr id="4" name="Ovaal 3">
              <a:extLst>
                <a:ext uri="{FF2B5EF4-FFF2-40B4-BE49-F238E27FC236}">
                  <a16:creationId xmlns:a16="http://schemas.microsoft.com/office/drawing/2014/main" id="{439C6155-F892-6609-8BC1-03E567417B35}"/>
                </a:ext>
              </a:extLst>
            </p:cNvPr>
            <p:cNvSpPr/>
            <p:nvPr userDrawn="1"/>
          </p:nvSpPr>
          <p:spPr>
            <a:xfrm>
              <a:off x="9170168" y="3895204"/>
              <a:ext cx="2028472" cy="202847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6" name="Afbeelding 5" descr="Afbeelding met tekst, teken, donker&#10;&#10;Automatisch gegenereerde beschrijving">
              <a:extLst>
                <a:ext uri="{FF2B5EF4-FFF2-40B4-BE49-F238E27FC236}">
                  <a16:creationId xmlns:a16="http://schemas.microsoft.com/office/drawing/2014/main" id="{ED9E1691-1CE4-7DEA-5985-99C49B54F0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4531" y="4471787"/>
              <a:ext cx="1554349" cy="806473"/>
            </a:xfrm>
            <a:prstGeom prst="rect">
              <a:avLst/>
            </a:prstGeom>
          </p:spPr>
        </p:pic>
      </p:grpSp>
      <p:sp>
        <p:nvSpPr>
          <p:cNvPr id="8" name="Rechthoek 7">
            <a:extLst>
              <a:ext uri="{FF2B5EF4-FFF2-40B4-BE49-F238E27FC236}">
                <a16:creationId xmlns:a16="http://schemas.microsoft.com/office/drawing/2014/main" id="{AE986A12-0FDE-48B1-C100-2ED560FDE607}"/>
              </a:ext>
            </a:extLst>
          </p:cNvPr>
          <p:cNvSpPr/>
          <p:nvPr userDrawn="1"/>
        </p:nvSpPr>
        <p:spPr>
          <a:xfrm>
            <a:off x="-2543837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FC6D6BFA-B1B0-59C1-992F-7619F39F34A4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3EBD38BC-52FC-5672-12C7-E5F67D6C7A73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8149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met foto en nummer -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D4A46B72-85B6-85A3-2D45-4D0E0DDC3F45}"/>
              </a:ext>
            </a:extLst>
          </p:cNvPr>
          <p:cNvSpPr/>
          <p:nvPr userDrawn="1"/>
        </p:nvSpPr>
        <p:spPr>
          <a:xfrm>
            <a:off x="0" y="-18178"/>
            <a:ext cx="12192000" cy="68761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7A5466A5-C181-5480-3D4A-1E5CDBCC14C7}"/>
              </a:ext>
            </a:extLst>
          </p:cNvPr>
          <p:cNvSpPr/>
          <p:nvPr userDrawn="1"/>
        </p:nvSpPr>
        <p:spPr>
          <a:xfrm>
            <a:off x="1080000" y="-974556"/>
            <a:ext cx="8807111" cy="8807111"/>
          </a:xfrm>
          <a:prstGeom prst="ellipse">
            <a:avLst/>
          </a:prstGeom>
          <a:solidFill>
            <a:schemeClr val="bg1">
              <a:alpha val="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>
            <a:extLst>
              <a:ext uri="{FF2B5EF4-FFF2-40B4-BE49-F238E27FC236}">
                <a16:creationId xmlns:a16="http://schemas.microsoft.com/office/drawing/2014/main" id="{450A66CE-3AFB-DA4F-B776-C8FBC5419CCF}"/>
              </a:ext>
            </a:extLst>
          </p:cNvPr>
          <p:cNvSpPr/>
          <p:nvPr userDrawn="1"/>
        </p:nvSpPr>
        <p:spPr>
          <a:xfrm>
            <a:off x="8539987" y="1990846"/>
            <a:ext cx="2858946" cy="28589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4E1F7EB2-E34A-119D-C199-FF3F8161E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39987" y="1990846"/>
            <a:ext cx="2858946" cy="288417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17500" b="1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1</a:t>
            </a:r>
            <a:endParaRPr lang="en-US" dirty="0"/>
          </a:p>
        </p:txBody>
      </p:sp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8CCD2CFD-AEF7-2B45-3134-A7E04FC64A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72457" y="-682100"/>
            <a:ext cx="8012818" cy="8222198"/>
          </a:xfrm>
          <a:custGeom>
            <a:avLst/>
            <a:gdLst>
              <a:gd name="csX0" fmla="*/ 4111099 w 8012818"/>
              <a:gd name="csY0" fmla="*/ 0 h 8222198"/>
              <a:gd name="csX1" fmla="*/ 7972738 w 8012818"/>
              <a:gd name="csY1" fmla="*/ 2697566 h 8222198"/>
              <a:gd name="csX2" fmla="*/ 8007767 w 8012818"/>
              <a:gd name="csY2" fmla="*/ 2801091 h 8222198"/>
              <a:gd name="csX3" fmla="*/ 7915631 w 8012818"/>
              <a:gd name="csY3" fmla="*/ 2845475 h 8222198"/>
              <a:gd name="csX4" fmla="*/ 7167530 w 8012818"/>
              <a:gd name="csY4" fmla="*/ 4102418 h 8222198"/>
              <a:gd name="csX5" fmla="*/ 7915631 w 8012818"/>
              <a:gd name="csY5" fmla="*/ 5359362 h 8222198"/>
              <a:gd name="csX6" fmla="*/ 8012818 w 8012818"/>
              <a:gd name="csY6" fmla="*/ 5406179 h 8222198"/>
              <a:gd name="csX7" fmla="*/ 7972738 w 8012818"/>
              <a:gd name="csY7" fmla="*/ 5524633 h 8222198"/>
              <a:gd name="csX8" fmla="*/ 4111099 w 8012818"/>
              <a:gd name="csY8" fmla="*/ 8222198 h 8222198"/>
              <a:gd name="csX9" fmla="*/ 0 w 8012818"/>
              <a:gd name="csY9" fmla="*/ 4111099 h 8222198"/>
              <a:gd name="csX10" fmla="*/ 4111099 w 8012818"/>
              <a:gd name="csY10" fmla="*/ 0 h 82221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8012818" h="8222198">
                <a:moveTo>
                  <a:pt x="4111099" y="0"/>
                </a:moveTo>
                <a:cubicBezTo>
                  <a:pt x="5884925" y="0"/>
                  <a:pt x="7396364" y="1123414"/>
                  <a:pt x="7972738" y="2697566"/>
                </a:cubicBezTo>
                <a:lnTo>
                  <a:pt x="8007767" y="2801091"/>
                </a:lnTo>
                <a:lnTo>
                  <a:pt x="7915631" y="2845475"/>
                </a:lnTo>
                <a:cubicBezTo>
                  <a:pt x="7470029" y="3087541"/>
                  <a:pt x="7167530" y="3559653"/>
                  <a:pt x="7167530" y="4102418"/>
                </a:cubicBezTo>
                <a:cubicBezTo>
                  <a:pt x="7167530" y="4645183"/>
                  <a:pt x="7470029" y="5117296"/>
                  <a:pt x="7915631" y="5359362"/>
                </a:cubicBezTo>
                <a:lnTo>
                  <a:pt x="8012818" y="5406179"/>
                </a:lnTo>
                <a:lnTo>
                  <a:pt x="7972738" y="5524633"/>
                </a:lnTo>
                <a:cubicBezTo>
                  <a:pt x="7396364" y="7098784"/>
                  <a:pt x="5884925" y="8222198"/>
                  <a:pt x="4111099" y="8222198"/>
                </a:cubicBezTo>
                <a:cubicBezTo>
                  <a:pt x="1840602" y="8222198"/>
                  <a:pt x="0" y="6381596"/>
                  <a:pt x="0" y="4111099"/>
                </a:cubicBezTo>
                <a:cubicBezTo>
                  <a:pt x="0" y="1840602"/>
                  <a:pt x="1840602" y="0"/>
                  <a:pt x="411109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0">
            <a:noAutofit/>
          </a:bodyPr>
          <a:lstStyle>
            <a:lvl1pPr marL="0" indent="0" algn="ctr">
              <a:buNone/>
              <a:defRPr sz="1400" baseline="0"/>
            </a:lvl1pPr>
          </a:lstStyle>
          <a:p>
            <a:r>
              <a:rPr lang="nl-NL" dirty="0"/>
              <a:t>Klik op het </a:t>
            </a:r>
            <a:br>
              <a:rPr lang="nl-NL" dirty="0"/>
            </a:br>
            <a:r>
              <a:rPr lang="nl-NL" dirty="0"/>
              <a:t>afbeeldingspictogram en </a:t>
            </a:r>
            <a:br>
              <a:rPr lang="nl-NL" dirty="0"/>
            </a:br>
            <a:r>
              <a:rPr lang="nl-NL" dirty="0"/>
              <a:t>voeg je eigen foto in</a:t>
            </a:r>
            <a:r>
              <a:rPr lang="nl-NL" noProof="0" dirty="0"/>
              <a:t>.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E16A2DC-2249-8BF5-A895-A8166290D6F1}"/>
              </a:ext>
            </a:extLst>
          </p:cNvPr>
          <p:cNvSpPr txBox="1"/>
          <p:nvPr userDrawn="1"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TITELDIA MET FOTO en nummer (Turquoise)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9F13F323-66F0-EBCC-B663-10B1AC92D668}"/>
              </a:ext>
            </a:extLst>
          </p:cNvPr>
          <p:cNvGrpSpPr/>
          <p:nvPr userDrawn="1"/>
        </p:nvGrpSpPr>
        <p:grpSpPr>
          <a:xfrm>
            <a:off x="9821287" y="4487287"/>
            <a:ext cx="1900550" cy="1900550"/>
            <a:chOff x="9170168" y="3895204"/>
            <a:chExt cx="2028472" cy="2028472"/>
          </a:xfrm>
        </p:grpSpPr>
        <p:sp>
          <p:nvSpPr>
            <p:cNvPr id="4" name="Ovaal 3">
              <a:extLst>
                <a:ext uri="{FF2B5EF4-FFF2-40B4-BE49-F238E27FC236}">
                  <a16:creationId xmlns:a16="http://schemas.microsoft.com/office/drawing/2014/main" id="{439C6155-F892-6609-8BC1-03E567417B35}"/>
                </a:ext>
              </a:extLst>
            </p:cNvPr>
            <p:cNvSpPr/>
            <p:nvPr userDrawn="1"/>
          </p:nvSpPr>
          <p:spPr>
            <a:xfrm>
              <a:off x="9170168" y="3895204"/>
              <a:ext cx="2028472" cy="202847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6" name="Afbeelding 5" descr="Afbeelding met tekst, teken, donker&#10;&#10;Automatisch gegenereerde beschrijving">
              <a:extLst>
                <a:ext uri="{FF2B5EF4-FFF2-40B4-BE49-F238E27FC236}">
                  <a16:creationId xmlns:a16="http://schemas.microsoft.com/office/drawing/2014/main" id="{ED9E1691-1CE4-7DEA-5985-99C49B54F0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4531" y="4471787"/>
              <a:ext cx="1554349" cy="806473"/>
            </a:xfrm>
            <a:prstGeom prst="rect">
              <a:avLst/>
            </a:prstGeom>
          </p:spPr>
        </p:pic>
      </p:grpSp>
      <p:sp>
        <p:nvSpPr>
          <p:cNvPr id="8" name="Rechthoek 7">
            <a:extLst>
              <a:ext uri="{FF2B5EF4-FFF2-40B4-BE49-F238E27FC236}">
                <a16:creationId xmlns:a16="http://schemas.microsoft.com/office/drawing/2014/main" id="{E224F8EC-2D5C-55CC-EFFA-12689F648C0F}"/>
              </a:ext>
            </a:extLst>
          </p:cNvPr>
          <p:cNvSpPr/>
          <p:nvPr userDrawn="1"/>
        </p:nvSpPr>
        <p:spPr>
          <a:xfrm>
            <a:off x="-2543837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7F3E9905-9DE2-6E05-FAC9-429020287BC4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70107C6A-172D-9DA4-8FA9-A80A5FFF3E32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9067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met foto zonder nummer -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D4A46B72-85B6-85A3-2D45-4D0E0DDC3F45}"/>
              </a:ext>
            </a:extLst>
          </p:cNvPr>
          <p:cNvSpPr/>
          <p:nvPr userDrawn="1"/>
        </p:nvSpPr>
        <p:spPr>
          <a:xfrm>
            <a:off x="0" y="-18178"/>
            <a:ext cx="12192000" cy="6876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7A5466A5-C181-5480-3D4A-1E5CDBCC14C7}"/>
              </a:ext>
            </a:extLst>
          </p:cNvPr>
          <p:cNvSpPr/>
          <p:nvPr userDrawn="1"/>
        </p:nvSpPr>
        <p:spPr>
          <a:xfrm>
            <a:off x="1692445" y="-974556"/>
            <a:ext cx="8807111" cy="8807111"/>
          </a:xfrm>
          <a:prstGeom prst="ellipse">
            <a:avLst/>
          </a:prstGeom>
          <a:solidFill>
            <a:schemeClr val="bg1">
              <a:alpha val="0"/>
            </a:schemeClr>
          </a:solidFill>
          <a:ln w="25400"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4AFF6164-788A-2F07-5C94-A2A4A992139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83000" y="-693090"/>
            <a:ext cx="8226000" cy="8226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288000" marR="0" indent="-288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400"/>
            </a:lvl1pPr>
          </a:lstStyle>
          <a:p>
            <a:pPr marL="288000" marR="0" lvl="0" indent="-288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nl-NL" dirty="0"/>
              <a:t>Klik op het afbeeldingspictogram </a:t>
            </a:r>
            <a:br>
              <a:rPr lang="nl-NL" dirty="0"/>
            </a:br>
            <a:r>
              <a:rPr lang="nl-NL" dirty="0"/>
              <a:t>en voeg je eigen foto in</a:t>
            </a:r>
            <a:r>
              <a:rPr lang="nl-NL" noProof="0" dirty="0"/>
              <a:t>.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E16A2DC-2249-8BF5-A895-A8166290D6F1}"/>
              </a:ext>
            </a:extLst>
          </p:cNvPr>
          <p:cNvSpPr txBox="1"/>
          <p:nvPr userDrawn="1"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titelDIA MET FOTO zonder nummer (WIT)</a:t>
            </a: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C83A9844-A454-FC40-3A57-EEF99DDEEC30}"/>
              </a:ext>
            </a:extLst>
          </p:cNvPr>
          <p:cNvGrpSpPr/>
          <p:nvPr userDrawn="1"/>
        </p:nvGrpSpPr>
        <p:grpSpPr>
          <a:xfrm>
            <a:off x="9821287" y="4487287"/>
            <a:ext cx="1900550" cy="1900550"/>
            <a:chOff x="9170168" y="3895204"/>
            <a:chExt cx="2028472" cy="2028472"/>
          </a:xfrm>
        </p:grpSpPr>
        <p:sp>
          <p:nvSpPr>
            <p:cNvPr id="7" name="Ovaal 6">
              <a:extLst>
                <a:ext uri="{FF2B5EF4-FFF2-40B4-BE49-F238E27FC236}">
                  <a16:creationId xmlns:a16="http://schemas.microsoft.com/office/drawing/2014/main" id="{8DF55206-6367-0AD6-EBFE-6D7A44FA21AA}"/>
                </a:ext>
              </a:extLst>
            </p:cNvPr>
            <p:cNvSpPr/>
            <p:nvPr userDrawn="1"/>
          </p:nvSpPr>
          <p:spPr>
            <a:xfrm>
              <a:off x="9170168" y="3895204"/>
              <a:ext cx="2028472" cy="202847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8" name="Afbeelding 7" descr="Afbeelding met tekst, teken, donker&#10;&#10;Automatisch gegenereerde beschrijving">
              <a:extLst>
                <a:ext uri="{FF2B5EF4-FFF2-40B4-BE49-F238E27FC236}">
                  <a16:creationId xmlns:a16="http://schemas.microsoft.com/office/drawing/2014/main" id="{B10F7AF5-B350-AF8B-DC0A-9A5FF32942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4531" y="4471787"/>
              <a:ext cx="1554349" cy="806473"/>
            </a:xfrm>
            <a:prstGeom prst="rect">
              <a:avLst/>
            </a:prstGeom>
          </p:spPr>
        </p:pic>
      </p:grpSp>
      <p:sp>
        <p:nvSpPr>
          <p:cNvPr id="3" name="Rechthoek 2">
            <a:extLst>
              <a:ext uri="{FF2B5EF4-FFF2-40B4-BE49-F238E27FC236}">
                <a16:creationId xmlns:a16="http://schemas.microsoft.com/office/drawing/2014/main" id="{3F1FBB8C-18BD-833D-316D-8136EB143FD5}"/>
              </a:ext>
            </a:extLst>
          </p:cNvPr>
          <p:cNvSpPr/>
          <p:nvPr userDrawn="1"/>
        </p:nvSpPr>
        <p:spPr>
          <a:xfrm>
            <a:off x="-2543837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36A01D72-6D26-2F5E-2FB1-DB27FE78674B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C31F275B-A573-1CE6-7582-45BC5301C545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6700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met foto zonder nummer -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4C18AF33-AFA4-8626-E3E1-133E84EAA45C}"/>
              </a:ext>
            </a:extLst>
          </p:cNvPr>
          <p:cNvSpPr/>
          <p:nvPr userDrawn="1"/>
        </p:nvSpPr>
        <p:spPr>
          <a:xfrm>
            <a:off x="0" y="-18178"/>
            <a:ext cx="12192000" cy="687617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7A5466A5-C181-5480-3D4A-1E5CDBCC14C7}"/>
              </a:ext>
            </a:extLst>
          </p:cNvPr>
          <p:cNvSpPr/>
          <p:nvPr userDrawn="1"/>
        </p:nvSpPr>
        <p:spPr>
          <a:xfrm>
            <a:off x="1692445" y="-974556"/>
            <a:ext cx="8807111" cy="8807111"/>
          </a:xfrm>
          <a:prstGeom prst="ellipse">
            <a:avLst/>
          </a:prstGeom>
          <a:solidFill>
            <a:schemeClr val="bg1">
              <a:alpha val="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4AFF6164-788A-2F07-5C94-A2A4A992139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83000" y="-693090"/>
            <a:ext cx="8226000" cy="8226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288000" marR="0" indent="-288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1400"/>
            </a:lvl1pPr>
          </a:lstStyle>
          <a:p>
            <a:pPr marL="288000" marR="0" lvl="0" indent="-288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nl-NL" dirty="0"/>
              <a:t>Klik op het afbeeldingspictogram </a:t>
            </a:r>
            <a:br>
              <a:rPr lang="nl-NL" dirty="0"/>
            </a:br>
            <a:r>
              <a:rPr lang="nl-NL" dirty="0"/>
              <a:t>en voeg je eigen foto in</a:t>
            </a:r>
            <a:r>
              <a:rPr lang="nl-NL" noProof="0" dirty="0"/>
              <a:t>.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E16A2DC-2249-8BF5-A895-A8166290D6F1}"/>
              </a:ext>
            </a:extLst>
          </p:cNvPr>
          <p:cNvSpPr txBox="1"/>
          <p:nvPr userDrawn="1"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titelDIA MET FOTO zonder nummer (blauw)</a:t>
            </a: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C83A9844-A454-FC40-3A57-EEF99DDEEC30}"/>
              </a:ext>
            </a:extLst>
          </p:cNvPr>
          <p:cNvGrpSpPr/>
          <p:nvPr userDrawn="1"/>
        </p:nvGrpSpPr>
        <p:grpSpPr>
          <a:xfrm>
            <a:off x="9821287" y="4487287"/>
            <a:ext cx="1900550" cy="1900550"/>
            <a:chOff x="9170168" y="3895204"/>
            <a:chExt cx="2028472" cy="2028472"/>
          </a:xfrm>
        </p:grpSpPr>
        <p:sp>
          <p:nvSpPr>
            <p:cNvPr id="7" name="Ovaal 6">
              <a:extLst>
                <a:ext uri="{FF2B5EF4-FFF2-40B4-BE49-F238E27FC236}">
                  <a16:creationId xmlns:a16="http://schemas.microsoft.com/office/drawing/2014/main" id="{8DF55206-6367-0AD6-EBFE-6D7A44FA21AA}"/>
                </a:ext>
              </a:extLst>
            </p:cNvPr>
            <p:cNvSpPr/>
            <p:nvPr userDrawn="1"/>
          </p:nvSpPr>
          <p:spPr>
            <a:xfrm>
              <a:off x="9170168" y="3895204"/>
              <a:ext cx="2028472" cy="202847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8" name="Afbeelding 7" descr="Afbeelding met tekst, teken, donker&#10;&#10;Automatisch gegenereerde beschrijving">
              <a:extLst>
                <a:ext uri="{FF2B5EF4-FFF2-40B4-BE49-F238E27FC236}">
                  <a16:creationId xmlns:a16="http://schemas.microsoft.com/office/drawing/2014/main" id="{B10F7AF5-B350-AF8B-DC0A-9A5FF32942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4531" y="4471787"/>
              <a:ext cx="1554349" cy="806473"/>
            </a:xfrm>
            <a:prstGeom prst="rect">
              <a:avLst/>
            </a:prstGeom>
          </p:spPr>
        </p:pic>
      </p:grpSp>
      <p:sp>
        <p:nvSpPr>
          <p:cNvPr id="9" name="Rechthoek 8">
            <a:extLst>
              <a:ext uri="{FF2B5EF4-FFF2-40B4-BE49-F238E27FC236}">
                <a16:creationId xmlns:a16="http://schemas.microsoft.com/office/drawing/2014/main" id="{E40CB643-8DBF-7FBA-9E53-7CC7702A7D75}"/>
              </a:ext>
            </a:extLst>
          </p:cNvPr>
          <p:cNvSpPr/>
          <p:nvPr userDrawn="1"/>
        </p:nvSpPr>
        <p:spPr>
          <a:xfrm>
            <a:off x="-2543837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41CC753A-37C6-B81D-59D2-CBED2E004F23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9F10E4FE-61A4-DA50-A98E-B554008F3234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83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080000" y="2880000"/>
            <a:ext cx="10249200" cy="31026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E1ADFCC-A105-4D97-513C-8C96ABEAA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900000"/>
            <a:ext cx="10249200" cy="12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15" name="Ovaal 14">
            <a:extLst>
              <a:ext uri="{FF2B5EF4-FFF2-40B4-BE49-F238E27FC236}">
                <a16:creationId xmlns:a16="http://schemas.microsoft.com/office/drawing/2014/main" id="{E51F432B-4A0E-CE5C-9E6B-5F255941E982}"/>
              </a:ext>
            </a:extLst>
          </p:cNvPr>
          <p:cNvSpPr/>
          <p:nvPr userDrawn="1"/>
        </p:nvSpPr>
        <p:spPr>
          <a:xfrm>
            <a:off x="-630000" y="486000"/>
            <a:ext cx="1259999" cy="1259999"/>
          </a:xfrm>
          <a:prstGeom prst="ellipse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>
            <a:extLst>
              <a:ext uri="{FF2B5EF4-FFF2-40B4-BE49-F238E27FC236}">
                <a16:creationId xmlns:a16="http://schemas.microsoft.com/office/drawing/2014/main" id="{70778BC4-ED03-FE7B-4E07-40D91C5C3D92}"/>
              </a:ext>
            </a:extLst>
          </p:cNvPr>
          <p:cNvSpPr/>
          <p:nvPr userDrawn="1"/>
        </p:nvSpPr>
        <p:spPr>
          <a:xfrm>
            <a:off x="8244363" y="4979803"/>
            <a:ext cx="7895272" cy="7895272"/>
          </a:xfrm>
          <a:prstGeom prst="ellipse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 descr="Afbeelding met tekst, teken, donker&#10;&#10;Automatisch gegenereerde beschrijving">
            <a:extLst>
              <a:ext uri="{FF2B5EF4-FFF2-40B4-BE49-F238E27FC236}">
                <a16:creationId xmlns:a16="http://schemas.microsoft.com/office/drawing/2014/main" id="{F84D7222-A431-6C27-2B9F-1F13E4870BE1}"/>
              </a:ext>
            </a:extLst>
          </p:cNvPr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045" y="5830480"/>
            <a:ext cx="1092541" cy="566864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44E73B3-A0B8-BFDD-9289-D219849D6366}"/>
              </a:ext>
            </a:extLst>
          </p:cNvPr>
          <p:cNvSpPr/>
          <p:nvPr userDrawn="1"/>
        </p:nvSpPr>
        <p:spPr>
          <a:xfrm>
            <a:off x="12192000" y="0"/>
            <a:ext cx="5011119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F287A9C-D328-C576-5645-7604CD5A6FB0}"/>
              </a:ext>
            </a:extLst>
          </p:cNvPr>
          <p:cNvSpPr/>
          <p:nvPr userDrawn="1"/>
        </p:nvSpPr>
        <p:spPr>
          <a:xfrm>
            <a:off x="-2457895" y="0"/>
            <a:ext cx="2474411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F5F96E19-9C98-BC56-4358-33AC7397058D}"/>
              </a:ext>
            </a:extLst>
          </p:cNvPr>
          <p:cNvSpPr/>
          <p:nvPr userDrawn="1"/>
        </p:nvSpPr>
        <p:spPr>
          <a:xfrm>
            <a:off x="-2543837" y="6876178"/>
            <a:ext cx="19746956" cy="6876178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755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685" r:id="rId2"/>
    <p:sldLayoutId id="2147483704" r:id="rId3"/>
    <p:sldLayoutId id="2147483703" r:id="rId4"/>
    <p:sldLayoutId id="2147483710" r:id="rId5"/>
    <p:sldLayoutId id="2147483707" r:id="rId6"/>
    <p:sldLayoutId id="2147483714" r:id="rId7"/>
    <p:sldLayoutId id="2147483720" r:id="rId8"/>
    <p:sldLayoutId id="2147483721" r:id="rId9"/>
    <p:sldLayoutId id="2147483722" r:id="rId10"/>
    <p:sldLayoutId id="2147483723" r:id="rId11"/>
    <p:sldLayoutId id="2147483689" r:id="rId12"/>
    <p:sldLayoutId id="2147483688" r:id="rId13"/>
    <p:sldLayoutId id="2147483711" r:id="rId14"/>
    <p:sldLayoutId id="2147483712" r:id="rId15"/>
    <p:sldLayoutId id="2147483713" r:id="rId16"/>
    <p:sldLayoutId id="2147483690" r:id="rId17"/>
    <p:sldLayoutId id="2147483705" r:id="rId18"/>
    <p:sldLayoutId id="2147483709" r:id="rId19"/>
    <p:sldLayoutId id="2147483695" r:id="rId20"/>
    <p:sldLayoutId id="2147483715" r:id="rId21"/>
    <p:sldLayoutId id="2147483718" r:id="rId22"/>
    <p:sldLayoutId id="2147483717" r:id="rId23"/>
    <p:sldLayoutId id="214748371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682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100000"/>
        </a:lnSpc>
        <a:spcBef>
          <a:spcPts val="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100000"/>
        </a:lnSpc>
        <a:spcBef>
          <a:spcPts val="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>
          <p15:clr>
            <a:srgbClr val="F26B43"/>
          </p15:clr>
        </p15:guide>
        <p15:guide id="2" pos="2880">
          <p15:clr>
            <a:srgbClr val="F26B43"/>
          </p15:clr>
        </p15:guide>
        <p15:guide id="3" pos="415">
          <p15:clr>
            <a:srgbClr val="F26B43"/>
          </p15:clr>
        </p15:guide>
        <p15:guide id="4" pos="5239">
          <p15:clr>
            <a:srgbClr val="F26B43"/>
          </p15:clr>
        </p15:guide>
        <p15:guide id="5" orient="horz" pos="3725">
          <p15:clr>
            <a:srgbClr val="F26B43"/>
          </p15:clr>
        </p15:guide>
        <p15:guide id="6" orient="horz" pos="109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4F21DD-A8B4-A8AA-3444-D32F44CDAF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sz="4400" dirty="0"/>
              <a:t>Ruimte voor de toekomst</a:t>
            </a:r>
            <a:br>
              <a:rPr lang="nl-NL" sz="4400" dirty="0"/>
            </a:br>
            <a:endParaRPr lang="nl-NL" sz="44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903F9E4-C701-168F-4921-09F1D3CC0F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0000" y="1929097"/>
            <a:ext cx="9435600" cy="2999805"/>
          </a:xfrm>
        </p:spPr>
        <p:txBody>
          <a:bodyPr/>
          <a:lstStyle/>
          <a:p>
            <a:r>
              <a:rPr lang="nl-NL" sz="1800" b="1" dirty="0"/>
              <a:t>Toekomstprogramma</a:t>
            </a:r>
            <a:r>
              <a:rPr lang="nl-NL" sz="1800" b="1" dirty="0">
                <a:solidFill>
                  <a:srgbClr val="D9222A"/>
                </a:solidFill>
              </a:rPr>
              <a:t> </a:t>
            </a:r>
            <a:r>
              <a:rPr lang="nl-NL" sz="1800" b="1" dirty="0">
                <a:solidFill>
                  <a:srgbClr val="282828"/>
                </a:solidFill>
              </a:rPr>
              <a:t>gebied Ten Boer</a:t>
            </a:r>
          </a:p>
          <a:p>
            <a:endParaRPr lang="nl-NL" sz="1800" dirty="0">
              <a:solidFill>
                <a:srgbClr val="282828"/>
              </a:solidFill>
            </a:endParaRPr>
          </a:p>
          <a:p>
            <a:r>
              <a:rPr lang="nl-NL" sz="1800" dirty="0"/>
              <a:t>Thema’s van de twee avonden: </a:t>
            </a:r>
          </a:p>
          <a:p>
            <a:pPr marL="342900" indent="-342900">
              <a:buClr>
                <a:srgbClr val="282828"/>
              </a:buClr>
              <a:buFont typeface="Arial" panose="020B0604020202020204" pitchFamily="34" charset="0"/>
              <a:buChar char="•"/>
            </a:pPr>
            <a:r>
              <a:rPr lang="nl-NL" sz="1800" dirty="0"/>
              <a:t>Landschap en gebruik van het gebied</a:t>
            </a:r>
          </a:p>
          <a:p>
            <a:pPr marL="342900" indent="-342900">
              <a:buClr>
                <a:srgbClr val="282828"/>
              </a:buClr>
              <a:buFont typeface="Arial" panose="020B0604020202020204" pitchFamily="34" charset="0"/>
              <a:buChar char="•"/>
            </a:pPr>
            <a:r>
              <a:rPr lang="nl-NL" sz="1800" dirty="0"/>
              <a:t>Wonen, voorzieningen, bereikbaarheid en gemeenschap</a:t>
            </a:r>
          </a:p>
          <a:p>
            <a:endParaRPr lang="nl-NL" dirty="0">
              <a:solidFill>
                <a:srgbClr val="282828"/>
              </a:solidFill>
            </a:endParaRPr>
          </a:p>
          <a:p>
            <a:endParaRPr lang="nl-NL" dirty="0">
              <a:solidFill>
                <a:srgbClr val="D9222A"/>
              </a:solidFill>
            </a:endParaRPr>
          </a:p>
          <a:p>
            <a:endParaRPr lang="nl-NL" dirty="0">
              <a:solidFill>
                <a:srgbClr val="D9222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85526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996D58-C9BD-E813-0265-75FE1E309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0000" y="900000"/>
            <a:ext cx="10249800" cy="758679"/>
          </a:xfrm>
        </p:spPr>
        <p:txBody>
          <a:bodyPr/>
          <a:lstStyle/>
          <a:p>
            <a:r>
              <a:rPr lang="en-US" dirty="0"/>
              <a:t>Wat is het </a:t>
            </a:r>
            <a:r>
              <a:rPr lang="en-US" dirty="0" err="1"/>
              <a:t>Toekomstprogramma</a:t>
            </a:r>
            <a:r>
              <a:rPr lang="en-US" dirty="0"/>
              <a:t>?</a:t>
            </a:r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A8A49F2-55A1-9094-F7F8-B5D826470DCF}"/>
              </a:ext>
            </a:extLst>
          </p:cNvPr>
          <p:cNvSpPr txBox="1"/>
          <p:nvPr/>
        </p:nvSpPr>
        <p:spPr>
          <a:xfrm>
            <a:off x="862200" y="1864379"/>
            <a:ext cx="987233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n w="0"/>
              </a:rPr>
              <a:t>Gebiedsgericht programma voor de voormalige gemeente Ten Boer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n w="0"/>
              </a:rPr>
              <a:t>Perspectief 2050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n w="0"/>
              </a:rPr>
              <a:t>Doel: richting geven aan de ruimtelijke, sociale en landschappelijke ontwikkeling in een tijd van verandering: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>
                <a:ln w="0"/>
              </a:rPr>
              <a:t>Versterkingsopgave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>
                <a:ln w="0"/>
              </a:rPr>
              <a:t>Veranderen samenstelling bevolking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>
                <a:ln w="0"/>
                <a:cs typeface="Arial" panose="020B0604020202020204"/>
              </a:rPr>
              <a:t>Klimaatopgaven</a:t>
            </a:r>
            <a:endParaRPr lang="nl-NL" dirty="0">
              <a:ln w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>
                <a:ln w="0"/>
              </a:rPr>
              <a:t>Relatie ommeland &amp; stad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n w="0"/>
              </a:rPr>
              <a:t>Projecten-agenda</a:t>
            </a:r>
          </a:p>
        </p:txBody>
      </p:sp>
    </p:spTree>
    <p:extLst>
      <p:ext uri="{BB962C8B-B14F-4D97-AF65-F5344CB8AC3E}">
        <p14:creationId xmlns:p14="http://schemas.microsoft.com/office/powerpoint/2010/main" val="281488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73F648-A0DA-163A-28AD-5BEF9FDA0D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Stand van </a:t>
            </a:r>
            <a:r>
              <a:rPr lang="en-US" dirty="0" err="1"/>
              <a:t>zaken</a:t>
            </a: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BDC6DC41-0750-0A3E-3B38-6520B5CBFA05}"/>
              </a:ext>
            </a:extLst>
          </p:cNvPr>
          <p:cNvSpPr txBox="1"/>
          <p:nvPr/>
        </p:nvSpPr>
        <p:spPr>
          <a:xfrm>
            <a:off x="1080000" y="1951672"/>
            <a:ext cx="987650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Dorpsgesprekken zijn gevoerd in alle dorpen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Er is v</a:t>
            </a:r>
            <a:r>
              <a:rPr lang="nl-NL" sz="1800" dirty="0"/>
              <a:t>eel belangstelling voor de dorpsgesprekken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Mooie gesprekken</a:t>
            </a:r>
            <a:r>
              <a:rPr lang="nl-NL" dirty="0"/>
              <a:t>, v</a:t>
            </a:r>
            <a:r>
              <a:rPr lang="nl-NL" sz="1800" dirty="0"/>
              <a:t>eel informatie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Specifiek traject met agrariërs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Specifiek traject met jongeren</a:t>
            </a:r>
          </a:p>
          <a:p>
            <a:endParaRPr lang="nl-NL" dirty="0"/>
          </a:p>
          <a:p>
            <a:r>
              <a:rPr lang="nl-NL" b="1" dirty="0"/>
              <a:t>Planning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Maart 2026: 		Voorbereiden participatie met dorpsverenigingen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April/mei 2026:		Toetsen analyses en opgaven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Juni 2026: 		Bespreken bouwstenen en dilemma’s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Najaar 2026: 		Concept toekomstprogramma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December 2026: 	Concept aanscherpen</a:t>
            </a:r>
          </a:p>
        </p:txBody>
      </p:sp>
    </p:spTree>
    <p:extLst>
      <p:ext uri="{BB962C8B-B14F-4D97-AF65-F5344CB8AC3E}">
        <p14:creationId xmlns:p14="http://schemas.microsoft.com/office/powerpoint/2010/main" val="2092640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B7A1ED-5F52-5727-2B70-3C8056AA03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0000" y="761777"/>
            <a:ext cx="10924158" cy="737414"/>
          </a:xfrm>
        </p:spPr>
        <p:txBody>
          <a:bodyPr/>
          <a:lstStyle/>
          <a:p>
            <a:r>
              <a:rPr lang="en-US" dirty="0"/>
              <a:t>Rode </a:t>
            </a:r>
            <a:r>
              <a:rPr lang="en-US" dirty="0" err="1"/>
              <a:t>draden</a:t>
            </a:r>
            <a:r>
              <a:rPr lang="en-US" dirty="0"/>
              <a:t> </a:t>
            </a:r>
            <a:r>
              <a:rPr lang="en-US" dirty="0" err="1"/>
              <a:t>uit</a:t>
            </a:r>
            <a:r>
              <a:rPr lang="en-US" dirty="0"/>
              <a:t> de </a:t>
            </a:r>
            <a:r>
              <a:rPr lang="en-US" dirty="0" err="1"/>
              <a:t>dorpsgesprekken</a:t>
            </a:r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14F4A7D-D593-AB78-2801-165AEF9FBC89}"/>
              </a:ext>
            </a:extLst>
          </p:cNvPr>
          <p:cNvSpPr txBox="1"/>
          <p:nvPr/>
        </p:nvSpPr>
        <p:spPr>
          <a:xfrm>
            <a:off x="1080000" y="1754371"/>
            <a:ext cx="994144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Dorpen</a:t>
            </a:r>
            <a:endParaRPr lang="nl-NL" b="1" dirty="0">
              <a:solidFill>
                <a:srgbClr val="E1001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Behoefte aan woningbouw in alle dorpen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Versterking </a:t>
            </a:r>
            <a:r>
              <a:rPr lang="nl-NL" dirty="0" err="1"/>
              <a:t>noaberschap</a:t>
            </a:r>
            <a:r>
              <a:rPr lang="nl-NL" dirty="0"/>
              <a:t> en ontmoetingsplekken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Behoud en versterking (sport)voorzieningen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Vergroening van de openbare ruimte. </a:t>
            </a:r>
          </a:p>
          <a:p>
            <a:endParaRPr lang="nl-NL" dirty="0"/>
          </a:p>
          <a:p>
            <a:r>
              <a:rPr lang="nl-NL" b="1" dirty="0"/>
              <a:t>Verkeer en bereikbaarheid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Doorwaadbaarheid. ‘</a:t>
            </a:r>
            <a:r>
              <a:rPr lang="nl-NL" dirty="0" err="1"/>
              <a:t>Dooradering</a:t>
            </a:r>
            <a:r>
              <a:rPr lang="nl-NL" dirty="0"/>
              <a:t>’ van het gebied: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>
                <a:sym typeface="Wingdings" panose="05000000000000000000" pitchFamily="2" charset="2"/>
              </a:rPr>
              <a:t>Lokaal: ommetjes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>
                <a:sym typeface="Wingdings" panose="05000000000000000000" pitchFamily="2" charset="2"/>
              </a:rPr>
              <a:t>Gebied: bereikbaarheid, fietsverbindingen</a:t>
            </a:r>
            <a:r>
              <a:rPr lang="nl-NL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Oplossing voor overlast (zwaar) verkeer door de dorpen</a:t>
            </a:r>
          </a:p>
          <a:p>
            <a:endParaRPr lang="nl-NL" dirty="0"/>
          </a:p>
          <a:p>
            <a:pPr lvl="0">
              <a:defRPr/>
            </a:pPr>
            <a:r>
              <a:rPr lang="nl-NL" dirty="0"/>
              <a:t>Zorgen over dominantie vanuit ‘de stad’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nl-NL" dirty="0"/>
              <a:t>Stedelijk beleid pardoes ‘plakken’ op buitengebied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nl-NL" dirty="0"/>
              <a:t>Agrariërs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50097831"/>
      </p:ext>
    </p:extLst>
  </p:cSld>
  <p:clrMapOvr>
    <a:masterClrMapping/>
  </p:clrMapOvr>
</p:sld>
</file>

<file path=ppt/theme/theme1.xml><?xml version="1.0" encoding="utf-8"?>
<a:theme xmlns:a="http://schemas.openxmlformats.org/drawingml/2006/main" name="Thema gemeente Groningen">
  <a:themeElements>
    <a:clrScheme name="Gemeente Groningen 2026">
      <a:dk1>
        <a:srgbClr val="000000"/>
      </a:dk1>
      <a:lt1>
        <a:srgbClr val="FFFFFF"/>
      </a:lt1>
      <a:dk2>
        <a:srgbClr val="E10019"/>
      </a:dk2>
      <a:lt2>
        <a:srgbClr val="F2F2F2"/>
      </a:lt2>
      <a:accent1>
        <a:srgbClr val="008987"/>
      </a:accent1>
      <a:accent2>
        <a:srgbClr val="EBF4F4"/>
      </a:accent2>
      <a:accent3>
        <a:srgbClr val="055EA3"/>
      </a:accent3>
      <a:accent4>
        <a:srgbClr val="EBF0FA"/>
      </a:accent4>
      <a:accent5>
        <a:srgbClr val="871E64"/>
      </a:accent5>
      <a:accent6>
        <a:srgbClr val="F5EBEB"/>
      </a:accent6>
      <a:hlink>
        <a:srgbClr val="055EA4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e2" id="{24F18B34-25BE-435C-B92C-E016C7E6CABD}" vid="{8FDD9F9C-AC59-4A18-A0F2-D42E87092865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6F186CB4C3E24897206F2C35F91050" ma:contentTypeVersion="12" ma:contentTypeDescription="Een nieuw document maken." ma:contentTypeScope="" ma:versionID="c2388d94a7ef2074a10ca0d9e34ed6bd">
  <xsd:schema xmlns:xsd="http://www.w3.org/2001/XMLSchema" xmlns:xs="http://www.w3.org/2001/XMLSchema" xmlns:p="http://schemas.microsoft.com/office/2006/metadata/properties" xmlns:ns2="19e9353b-672b-48d7-b040-ea841e1a13c0" xmlns:ns3="e174adb0-b339-4cb1-b5b3-ddeba4b91507" targetNamespace="http://schemas.microsoft.com/office/2006/metadata/properties" ma:root="true" ma:fieldsID="e292cf2517f46244ee5ecbe93873477d" ns2:_="" ns3:_="">
    <xsd:import namespace="19e9353b-672b-48d7-b040-ea841e1a13c0"/>
    <xsd:import namespace="e174adb0-b339-4cb1-b5b3-ddeba4b915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e9353b-672b-48d7-b040-ea841e1a13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74adb0-b339-4cb1-b5b3-ddeba4b9150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1F3E18-8454-4FF3-B463-0EDEBDFDDF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5CCE4B5-8CFF-4CD0-BF93-7C545FD699E7}">
  <ds:schemaRefs>
    <ds:schemaRef ds:uri="http://purl.org/dc/elements/1.1/"/>
    <ds:schemaRef ds:uri="e174adb0-b339-4cb1-b5b3-ddeba4b91507"/>
    <ds:schemaRef ds:uri="http://www.w3.org/XML/1998/namespace"/>
    <ds:schemaRef ds:uri="http://schemas.microsoft.com/office/infopath/2007/PartnerControls"/>
    <ds:schemaRef ds:uri="http://purl.org/dc/dcmitype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19e9353b-672b-48d7-b040-ea841e1a13c0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0451F848-693F-458F-BE2F-CB0A401E85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e9353b-672b-48d7-b040-ea841e1a13c0"/>
    <ds:schemaRef ds:uri="e174adb0-b339-4cb1-b5b3-ddeba4b915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Gem Groningen zonder uitleg</Template>
  <TotalTime>140</TotalTime>
  <Words>219</Words>
  <Application>Microsoft Office PowerPoint</Application>
  <PresentationFormat>Breedbeeld</PresentationFormat>
  <Paragraphs>46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Aptos</vt:lpstr>
      <vt:lpstr>Arial</vt:lpstr>
      <vt:lpstr>Calibri</vt:lpstr>
      <vt:lpstr>Wingdings</vt:lpstr>
      <vt:lpstr>Thema gemeente Groningen</vt:lpstr>
      <vt:lpstr>Ruimte voor de toekomst </vt:lpstr>
      <vt:lpstr>Wat is het Toekomstprogramma?</vt:lpstr>
      <vt:lpstr>Stand van zaken</vt:lpstr>
      <vt:lpstr>Rode draden uit de dorpsgesprekken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Rutger Boomsma</dc:creator>
  <cp:keywords/>
  <dc:description>Oorspronkelijke naam:_x000d_
26_Powerpoint-Sjabloon</dc:description>
  <cp:lastModifiedBy>Judith Woddema</cp:lastModifiedBy>
  <cp:revision>2</cp:revision>
  <dcterms:created xsi:type="dcterms:W3CDTF">2026-07-28T08:48:13Z</dcterms:created>
  <dcterms:modified xsi:type="dcterms:W3CDTF">2026-07-28T11:33:40Z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0x010100E46F186CB4C3E24897206F2C35F91050</vt:lpwstr>
  </property>
  <property fmtid="{D5CDD505-2E9C-101B-9397-08002B2CF9AE}" pid="3" name="MSIP_Label_b3a3144c-e58f-4c7e-97e0-07a7a54e7b35_Enabled">
    <vt:lpwstr>true</vt:lpwstr>
  </property>
  <property fmtid="{D5CDD505-2E9C-101B-9397-08002B2CF9AE}" pid="4" name="MSIP_Label_b3a3144c-e58f-4c7e-97e0-07a7a54e7b35_SetDate">
    <vt:lpwstr>2026-03-17T09:41:43Z</vt:lpwstr>
  </property>
  <property fmtid="{D5CDD505-2E9C-101B-9397-08002B2CF9AE}" pid="5" name="MSIP_Label_b3a3144c-e58f-4c7e-97e0-07a7a54e7b35_Method">
    <vt:lpwstr>Standard</vt:lpwstr>
  </property>
  <property fmtid="{D5CDD505-2E9C-101B-9397-08002B2CF9AE}" pid="6" name="MSIP_Label_b3a3144c-e58f-4c7e-97e0-07a7a54e7b35_Name">
    <vt:lpwstr>Intern</vt:lpwstr>
  </property>
  <property fmtid="{D5CDD505-2E9C-101B-9397-08002B2CF9AE}" pid="7" name="MSIP_Label_b3a3144c-e58f-4c7e-97e0-07a7a54e7b35_SiteId">
    <vt:lpwstr>8c3b61fd-94af-4533-8307-eb59dbd860b0</vt:lpwstr>
  </property>
  <property fmtid="{D5CDD505-2E9C-101B-9397-08002B2CF9AE}" pid="8" name="MSIP_Label_b3a3144c-e58f-4c7e-97e0-07a7a54e7b35_ActionId">
    <vt:lpwstr>38285971-5fce-42ac-b355-8e0c6891e42b</vt:lpwstr>
  </property>
  <property fmtid="{D5CDD505-2E9C-101B-9397-08002B2CF9AE}" pid="9" name="MSIP_Label_b3a3144c-e58f-4c7e-97e0-07a7a54e7b35_ContentBits">
    <vt:lpwstr>0</vt:lpwstr>
  </property>
  <property fmtid="{D5CDD505-2E9C-101B-9397-08002B2CF9AE}" pid="10" name="MSIP_Label_b3a3144c-e58f-4c7e-97e0-07a7a54e7b35_Tag">
    <vt:lpwstr>10, 3, 0, 1</vt:lpwstr>
  </property>
</Properties>
</file>